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7" d="100"/>
          <a:sy n="67" d="100"/>
        </p:scale>
        <p:origin x="34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F65857-C4C5-45F9-B2CF-7F15C879E3E1}" type="doc">
      <dgm:prSet loTypeId="urn:microsoft.com/office/officeart/2005/8/layout/hList7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AE775CF7-C424-4156-A026-FE117C03FC94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CFCB1909-DA65-439A-984A-6529930BD2A8}" type="parTrans" cxnId="{625535A3-99C1-4BA1-8A29-8B3781218136}">
      <dgm:prSet/>
      <dgm:spPr/>
      <dgm:t>
        <a:bodyPr/>
        <a:lstStyle/>
        <a:p>
          <a:endParaRPr lang="zh-TW" altLang="en-US"/>
        </a:p>
      </dgm:t>
    </dgm:pt>
    <dgm:pt modelId="{D55E6CA1-F126-4EBC-8FE5-EBC96E4EE83C}" type="sibTrans" cxnId="{625535A3-99C1-4BA1-8A29-8B3781218136}">
      <dgm:prSet/>
      <dgm:spPr/>
      <dgm:t>
        <a:bodyPr/>
        <a:lstStyle/>
        <a:p>
          <a:endParaRPr lang="zh-TW" altLang="en-US"/>
        </a:p>
      </dgm:t>
    </dgm:pt>
    <dgm:pt modelId="{447B8B2E-EEA3-4CC2-968F-ED9D8F6E292A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98038CC2-F3A6-489A-B927-B90A11C0E7AD}" type="parTrans" cxnId="{A69166E3-DE22-47AD-8E86-270115FF6EAC}">
      <dgm:prSet/>
      <dgm:spPr/>
      <dgm:t>
        <a:bodyPr/>
        <a:lstStyle/>
        <a:p>
          <a:endParaRPr lang="zh-TW" altLang="en-US"/>
        </a:p>
      </dgm:t>
    </dgm:pt>
    <dgm:pt modelId="{18FE7F59-E2EE-4223-801A-F4E8301394DA}" type="sibTrans" cxnId="{A69166E3-DE22-47AD-8E86-270115FF6EAC}">
      <dgm:prSet/>
      <dgm:spPr/>
      <dgm:t>
        <a:bodyPr/>
        <a:lstStyle/>
        <a:p>
          <a:endParaRPr lang="zh-TW" altLang="en-US"/>
        </a:p>
      </dgm:t>
    </dgm:pt>
    <dgm:pt modelId="{F0366DF9-33C7-404B-B8BC-3972E1471E0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DFF5DC20-11DE-4D02-821C-14C8D77D4387}" type="parTrans" cxnId="{275EA26A-E585-4B5C-BA22-9D97472D6A9D}">
      <dgm:prSet/>
      <dgm:spPr/>
      <dgm:t>
        <a:bodyPr/>
        <a:lstStyle/>
        <a:p>
          <a:endParaRPr lang="zh-TW" altLang="en-US"/>
        </a:p>
      </dgm:t>
    </dgm:pt>
    <dgm:pt modelId="{1132BB58-61C9-41E2-8D28-950A08C52506}" type="sibTrans" cxnId="{275EA26A-E585-4B5C-BA22-9D97472D6A9D}">
      <dgm:prSet/>
      <dgm:spPr/>
      <dgm:t>
        <a:bodyPr/>
        <a:lstStyle/>
        <a:p>
          <a:endParaRPr lang="zh-TW" altLang="en-US"/>
        </a:p>
      </dgm:t>
    </dgm:pt>
    <dgm:pt modelId="{B0A0E3E6-45C8-4826-A503-08DAF04EC020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8BB9A10C-CD51-4322-91C4-182BB725A542}" type="parTrans" cxnId="{FF74CDA5-C9D6-462C-A030-D0DA0AD9E5B4}">
      <dgm:prSet/>
      <dgm:spPr/>
      <dgm:t>
        <a:bodyPr/>
        <a:lstStyle/>
        <a:p>
          <a:endParaRPr lang="zh-TW" altLang="en-US"/>
        </a:p>
      </dgm:t>
    </dgm:pt>
    <dgm:pt modelId="{E51782FB-6872-4DE5-BCC7-930CB595BC21}" type="sibTrans" cxnId="{FF74CDA5-C9D6-462C-A030-D0DA0AD9E5B4}">
      <dgm:prSet/>
      <dgm:spPr/>
      <dgm:t>
        <a:bodyPr/>
        <a:lstStyle/>
        <a:p>
          <a:endParaRPr lang="zh-TW" altLang="en-US"/>
        </a:p>
      </dgm:t>
    </dgm:pt>
    <dgm:pt modelId="{D7F01DC3-2228-4CEE-BE7B-05F82979BADB}" type="pres">
      <dgm:prSet presAssocID="{39F65857-C4C5-45F9-B2CF-7F15C879E3E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9097538-099E-4556-B4F3-59CAE7B2CB9A}" type="pres">
      <dgm:prSet presAssocID="{39F65857-C4C5-45F9-B2CF-7F15C879E3E1}" presName="fgShape" presStyleLbl="fgShp" presStyleIdx="0" presStyleCnt="1"/>
      <dgm:spPr/>
    </dgm:pt>
    <dgm:pt modelId="{46C7D148-DB2B-4644-B168-582E03BE062F}" type="pres">
      <dgm:prSet presAssocID="{39F65857-C4C5-45F9-B2CF-7F15C879E3E1}" presName="linComp" presStyleCnt="0"/>
      <dgm:spPr/>
    </dgm:pt>
    <dgm:pt modelId="{9C555E3B-DD04-4E1D-8A89-58103D8BD4E0}" type="pres">
      <dgm:prSet presAssocID="{AE775CF7-C424-4156-A026-FE117C03FC94}" presName="compNode" presStyleCnt="0"/>
      <dgm:spPr/>
    </dgm:pt>
    <dgm:pt modelId="{0F43CE89-8925-45C5-AA65-3A80DB71519E}" type="pres">
      <dgm:prSet presAssocID="{AE775CF7-C424-4156-A026-FE117C03FC94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4E4EA6B-D22A-4595-999A-C258AD0E2542}" type="pres">
      <dgm:prSet presAssocID="{AE775CF7-C424-4156-A026-FE117C03FC9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292023-E210-4B93-AEE3-7B2F8A33829C}" type="pres">
      <dgm:prSet presAssocID="{AE775CF7-C424-4156-A026-FE117C03FC94}" presName="invisiNode" presStyleLbl="node1" presStyleIdx="0" presStyleCnt="4"/>
      <dgm:spPr/>
    </dgm:pt>
    <dgm:pt modelId="{5F2D023C-2DBC-419E-B7E0-272AB5713944}" type="pres">
      <dgm:prSet presAssocID="{AE775CF7-C424-4156-A026-FE117C03FC94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7AB6E27-1413-41BF-A838-78B7FD516C5F}" type="pres">
      <dgm:prSet presAssocID="{D55E6CA1-F126-4EBC-8FE5-EBC96E4EE83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0235C9C-E0C0-4CAF-B618-710CB1C3AF2D}" type="pres">
      <dgm:prSet presAssocID="{447B8B2E-EEA3-4CC2-968F-ED9D8F6E292A}" presName="compNode" presStyleCnt="0"/>
      <dgm:spPr/>
    </dgm:pt>
    <dgm:pt modelId="{3EFEB05F-7C05-4CE8-9FBE-1CB317125C2F}" type="pres">
      <dgm:prSet presAssocID="{447B8B2E-EEA3-4CC2-968F-ED9D8F6E292A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DFFDEA5-558C-4DFF-A4CA-740B7A067193}" type="pres">
      <dgm:prSet presAssocID="{447B8B2E-EEA3-4CC2-968F-ED9D8F6E292A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703001-8CCB-4505-A974-E0BC010341E7}" type="pres">
      <dgm:prSet presAssocID="{447B8B2E-EEA3-4CC2-968F-ED9D8F6E292A}" presName="invisiNode" presStyleLbl="node1" presStyleIdx="1" presStyleCnt="4"/>
      <dgm:spPr/>
    </dgm:pt>
    <dgm:pt modelId="{343415A6-4280-42A1-BBBC-3E0BE5A7866A}" type="pres">
      <dgm:prSet presAssocID="{447B8B2E-EEA3-4CC2-968F-ED9D8F6E292A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FE36D8F-4F36-41E8-BD5C-C98F22EDBD97}" type="pres">
      <dgm:prSet presAssocID="{18FE7F59-E2EE-4223-801A-F4E8301394D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8E2AF3B-7889-4D57-BF7C-14F2702D0C70}" type="pres">
      <dgm:prSet presAssocID="{F0366DF9-33C7-404B-B8BC-3972E1471E08}" presName="compNode" presStyleCnt="0"/>
      <dgm:spPr/>
    </dgm:pt>
    <dgm:pt modelId="{1B753C78-C60B-48A3-9E9D-07FA7992726B}" type="pres">
      <dgm:prSet presAssocID="{F0366DF9-33C7-404B-B8BC-3972E1471E0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A8295EC4-6E9C-4C4F-8219-616215E31FF1}" type="pres">
      <dgm:prSet presAssocID="{F0366DF9-33C7-404B-B8BC-3972E1471E0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A34CFC-73C7-4199-81A0-FCBF8CE3E4B7}" type="pres">
      <dgm:prSet presAssocID="{F0366DF9-33C7-404B-B8BC-3972E1471E08}" presName="invisiNode" presStyleLbl="node1" presStyleIdx="2" presStyleCnt="4"/>
      <dgm:spPr/>
    </dgm:pt>
    <dgm:pt modelId="{E77BD75B-A058-4B32-96B2-81F83DFEDBF8}" type="pres">
      <dgm:prSet presAssocID="{F0366DF9-33C7-404B-B8BC-3972E1471E0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228D951-EF02-4AF5-8276-B1760F566E74}" type="pres">
      <dgm:prSet presAssocID="{1132BB58-61C9-41E2-8D28-950A08C5250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226FE22-A8B9-4756-96D0-D5BBB2A41352}" type="pres">
      <dgm:prSet presAssocID="{B0A0E3E6-45C8-4826-A503-08DAF04EC020}" presName="compNode" presStyleCnt="0"/>
      <dgm:spPr/>
    </dgm:pt>
    <dgm:pt modelId="{DAAF0FE5-B331-4EAC-B538-0F4CDFFA636D}" type="pres">
      <dgm:prSet presAssocID="{B0A0E3E6-45C8-4826-A503-08DAF04EC02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6E03A98-A1EA-4774-BAC1-F4B4454AECFC}" type="pres">
      <dgm:prSet presAssocID="{B0A0E3E6-45C8-4826-A503-08DAF04EC02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5792FC-9BDE-493C-A1B5-22945CF53E5E}" type="pres">
      <dgm:prSet presAssocID="{B0A0E3E6-45C8-4826-A503-08DAF04EC020}" presName="invisiNode" presStyleLbl="node1" presStyleIdx="3" presStyleCnt="4"/>
      <dgm:spPr/>
    </dgm:pt>
    <dgm:pt modelId="{85F2C30E-CD96-46C5-8A79-DBC3689D0485}" type="pres">
      <dgm:prSet presAssocID="{B0A0E3E6-45C8-4826-A503-08DAF04EC02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625535A3-99C1-4BA1-8A29-8B3781218136}" srcId="{39F65857-C4C5-45F9-B2CF-7F15C879E3E1}" destId="{AE775CF7-C424-4156-A026-FE117C03FC94}" srcOrd="0" destOrd="0" parTransId="{CFCB1909-DA65-439A-984A-6529930BD2A8}" sibTransId="{D55E6CA1-F126-4EBC-8FE5-EBC96E4EE83C}"/>
    <dgm:cxn modelId="{A69166E3-DE22-47AD-8E86-270115FF6EAC}" srcId="{39F65857-C4C5-45F9-B2CF-7F15C879E3E1}" destId="{447B8B2E-EEA3-4CC2-968F-ED9D8F6E292A}" srcOrd="1" destOrd="0" parTransId="{98038CC2-F3A6-489A-B927-B90A11C0E7AD}" sibTransId="{18FE7F59-E2EE-4223-801A-F4E8301394DA}"/>
    <dgm:cxn modelId="{285FC701-6F65-4478-BC79-33A7E0593616}" type="presOf" srcId="{D55E6CA1-F126-4EBC-8FE5-EBC96E4EE83C}" destId="{77AB6E27-1413-41BF-A838-78B7FD516C5F}" srcOrd="0" destOrd="0" presId="urn:microsoft.com/office/officeart/2005/8/layout/hList7"/>
    <dgm:cxn modelId="{08DD4666-1497-4D4F-98D0-8093AEA680F9}" type="presOf" srcId="{F0366DF9-33C7-404B-B8BC-3972E1471E08}" destId="{A8295EC4-6E9C-4C4F-8219-616215E31FF1}" srcOrd="1" destOrd="0" presId="urn:microsoft.com/office/officeart/2005/8/layout/hList7"/>
    <dgm:cxn modelId="{523AF56C-CBBE-45C6-B038-2FADFEDF7B8B}" type="presOf" srcId="{B0A0E3E6-45C8-4826-A503-08DAF04EC020}" destId="{A6E03A98-A1EA-4774-BAC1-F4B4454AECFC}" srcOrd="1" destOrd="0" presId="urn:microsoft.com/office/officeart/2005/8/layout/hList7"/>
    <dgm:cxn modelId="{E31C338D-6255-4E73-9B2D-6A2F57D45DAA}" type="presOf" srcId="{447B8B2E-EEA3-4CC2-968F-ED9D8F6E292A}" destId="{5DFFDEA5-558C-4DFF-A4CA-740B7A067193}" srcOrd="1" destOrd="0" presId="urn:microsoft.com/office/officeart/2005/8/layout/hList7"/>
    <dgm:cxn modelId="{8443197A-88F1-4F48-B69D-CE401FB3A211}" type="presOf" srcId="{39F65857-C4C5-45F9-B2CF-7F15C879E3E1}" destId="{D7F01DC3-2228-4CEE-BE7B-05F82979BADB}" srcOrd="0" destOrd="0" presId="urn:microsoft.com/office/officeart/2005/8/layout/hList7"/>
    <dgm:cxn modelId="{275EA26A-E585-4B5C-BA22-9D97472D6A9D}" srcId="{39F65857-C4C5-45F9-B2CF-7F15C879E3E1}" destId="{F0366DF9-33C7-404B-B8BC-3972E1471E08}" srcOrd="2" destOrd="0" parTransId="{DFF5DC20-11DE-4D02-821C-14C8D77D4387}" sibTransId="{1132BB58-61C9-41E2-8D28-950A08C52506}"/>
    <dgm:cxn modelId="{0760DD05-D559-4521-9BFD-4B1DBB377509}" type="presOf" srcId="{AE775CF7-C424-4156-A026-FE117C03FC94}" destId="{A4E4EA6B-D22A-4595-999A-C258AD0E2542}" srcOrd="1" destOrd="0" presId="urn:microsoft.com/office/officeart/2005/8/layout/hList7"/>
    <dgm:cxn modelId="{E01395E6-2BAC-4AF4-A116-FA95DA58DA88}" type="presOf" srcId="{447B8B2E-EEA3-4CC2-968F-ED9D8F6E292A}" destId="{3EFEB05F-7C05-4CE8-9FBE-1CB317125C2F}" srcOrd="0" destOrd="0" presId="urn:microsoft.com/office/officeart/2005/8/layout/hList7"/>
    <dgm:cxn modelId="{AEAEF404-9A11-4419-A000-A1687DBD62D5}" type="presOf" srcId="{F0366DF9-33C7-404B-B8BC-3972E1471E08}" destId="{1B753C78-C60B-48A3-9E9D-07FA7992726B}" srcOrd="0" destOrd="0" presId="urn:microsoft.com/office/officeart/2005/8/layout/hList7"/>
    <dgm:cxn modelId="{B86E3DBD-610C-4BA6-9B30-E6FD2E84D1E9}" type="presOf" srcId="{AE775CF7-C424-4156-A026-FE117C03FC94}" destId="{0F43CE89-8925-45C5-AA65-3A80DB71519E}" srcOrd="0" destOrd="0" presId="urn:microsoft.com/office/officeart/2005/8/layout/hList7"/>
    <dgm:cxn modelId="{FF74CDA5-C9D6-462C-A030-D0DA0AD9E5B4}" srcId="{39F65857-C4C5-45F9-B2CF-7F15C879E3E1}" destId="{B0A0E3E6-45C8-4826-A503-08DAF04EC020}" srcOrd="3" destOrd="0" parTransId="{8BB9A10C-CD51-4322-91C4-182BB725A542}" sibTransId="{E51782FB-6872-4DE5-BCC7-930CB595BC21}"/>
    <dgm:cxn modelId="{1B7CD70E-8CF0-40DF-93D5-732B143CEAEB}" type="presOf" srcId="{1132BB58-61C9-41E2-8D28-950A08C52506}" destId="{0228D951-EF02-4AF5-8276-B1760F566E74}" srcOrd="0" destOrd="0" presId="urn:microsoft.com/office/officeart/2005/8/layout/hList7"/>
    <dgm:cxn modelId="{6A99675C-E08C-497F-BC55-53982ABC22C8}" type="presOf" srcId="{18FE7F59-E2EE-4223-801A-F4E8301394DA}" destId="{FFE36D8F-4F36-41E8-BD5C-C98F22EDBD97}" srcOrd="0" destOrd="0" presId="urn:microsoft.com/office/officeart/2005/8/layout/hList7"/>
    <dgm:cxn modelId="{85526142-B717-45A3-9188-39CD1EA634CF}" type="presOf" srcId="{B0A0E3E6-45C8-4826-A503-08DAF04EC020}" destId="{DAAF0FE5-B331-4EAC-B538-0F4CDFFA636D}" srcOrd="0" destOrd="0" presId="urn:microsoft.com/office/officeart/2005/8/layout/hList7"/>
    <dgm:cxn modelId="{2CF7F72C-8E3F-4BF6-9BD9-02C338518D94}" type="presParOf" srcId="{D7F01DC3-2228-4CEE-BE7B-05F82979BADB}" destId="{49097538-099E-4556-B4F3-59CAE7B2CB9A}" srcOrd="0" destOrd="0" presId="urn:microsoft.com/office/officeart/2005/8/layout/hList7"/>
    <dgm:cxn modelId="{149E3037-6FE8-45F8-A161-3383D9354A1F}" type="presParOf" srcId="{D7F01DC3-2228-4CEE-BE7B-05F82979BADB}" destId="{46C7D148-DB2B-4644-B168-582E03BE062F}" srcOrd="1" destOrd="0" presId="urn:microsoft.com/office/officeart/2005/8/layout/hList7"/>
    <dgm:cxn modelId="{98F20BB4-8D21-40AB-871E-27A18E48C1A2}" type="presParOf" srcId="{46C7D148-DB2B-4644-B168-582E03BE062F}" destId="{9C555E3B-DD04-4E1D-8A89-58103D8BD4E0}" srcOrd="0" destOrd="0" presId="urn:microsoft.com/office/officeart/2005/8/layout/hList7"/>
    <dgm:cxn modelId="{7BF1AAEE-8AF3-4378-8F66-00F8281AA859}" type="presParOf" srcId="{9C555E3B-DD04-4E1D-8A89-58103D8BD4E0}" destId="{0F43CE89-8925-45C5-AA65-3A80DB71519E}" srcOrd="0" destOrd="0" presId="urn:microsoft.com/office/officeart/2005/8/layout/hList7"/>
    <dgm:cxn modelId="{97E894EB-0011-4492-BC9E-57377DF125FD}" type="presParOf" srcId="{9C555E3B-DD04-4E1D-8A89-58103D8BD4E0}" destId="{A4E4EA6B-D22A-4595-999A-C258AD0E2542}" srcOrd="1" destOrd="0" presId="urn:microsoft.com/office/officeart/2005/8/layout/hList7"/>
    <dgm:cxn modelId="{ECC6D12D-9B60-4836-93AD-3EAAEA0A5695}" type="presParOf" srcId="{9C555E3B-DD04-4E1D-8A89-58103D8BD4E0}" destId="{F3292023-E210-4B93-AEE3-7B2F8A33829C}" srcOrd="2" destOrd="0" presId="urn:microsoft.com/office/officeart/2005/8/layout/hList7"/>
    <dgm:cxn modelId="{F835FE45-EF30-4807-ABA1-52AF61297E42}" type="presParOf" srcId="{9C555E3B-DD04-4E1D-8A89-58103D8BD4E0}" destId="{5F2D023C-2DBC-419E-B7E0-272AB5713944}" srcOrd="3" destOrd="0" presId="urn:microsoft.com/office/officeart/2005/8/layout/hList7"/>
    <dgm:cxn modelId="{D4707AA8-3542-4A4C-BF3D-0D093DA98115}" type="presParOf" srcId="{46C7D148-DB2B-4644-B168-582E03BE062F}" destId="{77AB6E27-1413-41BF-A838-78B7FD516C5F}" srcOrd="1" destOrd="0" presId="urn:microsoft.com/office/officeart/2005/8/layout/hList7"/>
    <dgm:cxn modelId="{337F429F-ED69-4C01-A904-9E8B289B4905}" type="presParOf" srcId="{46C7D148-DB2B-4644-B168-582E03BE062F}" destId="{10235C9C-E0C0-4CAF-B618-710CB1C3AF2D}" srcOrd="2" destOrd="0" presId="urn:microsoft.com/office/officeart/2005/8/layout/hList7"/>
    <dgm:cxn modelId="{3C4E1EA9-EC54-4FE3-AACC-5B2B29757801}" type="presParOf" srcId="{10235C9C-E0C0-4CAF-B618-710CB1C3AF2D}" destId="{3EFEB05F-7C05-4CE8-9FBE-1CB317125C2F}" srcOrd="0" destOrd="0" presId="urn:microsoft.com/office/officeart/2005/8/layout/hList7"/>
    <dgm:cxn modelId="{1A0D82C3-80B8-403E-9E85-4329DCFE9E95}" type="presParOf" srcId="{10235C9C-E0C0-4CAF-B618-710CB1C3AF2D}" destId="{5DFFDEA5-558C-4DFF-A4CA-740B7A067193}" srcOrd="1" destOrd="0" presId="urn:microsoft.com/office/officeart/2005/8/layout/hList7"/>
    <dgm:cxn modelId="{E3A861C7-33CA-427C-9F4F-B16D3E8BA49D}" type="presParOf" srcId="{10235C9C-E0C0-4CAF-B618-710CB1C3AF2D}" destId="{AE703001-8CCB-4505-A974-E0BC010341E7}" srcOrd="2" destOrd="0" presId="urn:microsoft.com/office/officeart/2005/8/layout/hList7"/>
    <dgm:cxn modelId="{B7C6A8EB-78C3-44AD-BCFE-D2E0AD36E3E7}" type="presParOf" srcId="{10235C9C-E0C0-4CAF-B618-710CB1C3AF2D}" destId="{343415A6-4280-42A1-BBBC-3E0BE5A7866A}" srcOrd="3" destOrd="0" presId="urn:microsoft.com/office/officeart/2005/8/layout/hList7"/>
    <dgm:cxn modelId="{F20392D4-2A86-4B7F-999B-8B9BF08B46A2}" type="presParOf" srcId="{46C7D148-DB2B-4644-B168-582E03BE062F}" destId="{FFE36D8F-4F36-41E8-BD5C-C98F22EDBD97}" srcOrd="3" destOrd="0" presId="urn:microsoft.com/office/officeart/2005/8/layout/hList7"/>
    <dgm:cxn modelId="{0AB7B47F-B734-484A-B17A-A65AB3A0F4FF}" type="presParOf" srcId="{46C7D148-DB2B-4644-B168-582E03BE062F}" destId="{C8E2AF3B-7889-4D57-BF7C-14F2702D0C70}" srcOrd="4" destOrd="0" presId="urn:microsoft.com/office/officeart/2005/8/layout/hList7"/>
    <dgm:cxn modelId="{74B2C01C-4E77-48C9-9814-35B540BB2F6F}" type="presParOf" srcId="{C8E2AF3B-7889-4D57-BF7C-14F2702D0C70}" destId="{1B753C78-C60B-48A3-9E9D-07FA7992726B}" srcOrd="0" destOrd="0" presId="urn:microsoft.com/office/officeart/2005/8/layout/hList7"/>
    <dgm:cxn modelId="{4FDE485F-6CCC-4525-938A-63FB50925720}" type="presParOf" srcId="{C8E2AF3B-7889-4D57-BF7C-14F2702D0C70}" destId="{A8295EC4-6E9C-4C4F-8219-616215E31FF1}" srcOrd="1" destOrd="0" presId="urn:microsoft.com/office/officeart/2005/8/layout/hList7"/>
    <dgm:cxn modelId="{C2F7EF0E-BC59-4B28-93E2-E1AAC42B55E9}" type="presParOf" srcId="{C8E2AF3B-7889-4D57-BF7C-14F2702D0C70}" destId="{ABA34CFC-73C7-4199-81A0-FCBF8CE3E4B7}" srcOrd="2" destOrd="0" presId="urn:microsoft.com/office/officeart/2005/8/layout/hList7"/>
    <dgm:cxn modelId="{779B1553-40BF-496C-ACEB-619A3AF016EB}" type="presParOf" srcId="{C8E2AF3B-7889-4D57-BF7C-14F2702D0C70}" destId="{E77BD75B-A058-4B32-96B2-81F83DFEDBF8}" srcOrd="3" destOrd="0" presId="urn:microsoft.com/office/officeart/2005/8/layout/hList7"/>
    <dgm:cxn modelId="{7BA2A167-8BC1-4046-83A2-760B85ADF422}" type="presParOf" srcId="{46C7D148-DB2B-4644-B168-582E03BE062F}" destId="{0228D951-EF02-4AF5-8276-B1760F566E74}" srcOrd="5" destOrd="0" presId="urn:microsoft.com/office/officeart/2005/8/layout/hList7"/>
    <dgm:cxn modelId="{87C405E5-5F4E-4ADB-9C45-A0401D1084E9}" type="presParOf" srcId="{46C7D148-DB2B-4644-B168-582E03BE062F}" destId="{6226FE22-A8B9-4756-96D0-D5BBB2A41352}" srcOrd="6" destOrd="0" presId="urn:microsoft.com/office/officeart/2005/8/layout/hList7"/>
    <dgm:cxn modelId="{6114904C-CB53-4458-9547-7D7D6A000A91}" type="presParOf" srcId="{6226FE22-A8B9-4756-96D0-D5BBB2A41352}" destId="{DAAF0FE5-B331-4EAC-B538-0F4CDFFA636D}" srcOrd="0" destOrd="0" presId="urn:microsoft.com/office/officeart/2005/8/layout/hList7"/>
    <dgm:cxn modelId="{18319FF2-75F3-4906-AFFE-F1FB3C0C9693}" type="presParOf" srcId="{6226FE22-A8B9-4756-96D0-D5BBB2A41352}" destId="{A6E03A98-A1EA-4774-BAC1-F4B4454AECFC}" srcOrd="1" destOrd="0" presId="urn:microsoft.com/office/officeart/2005/8/layout/hList7"/>
    <dgm:cxn modelId="{72160568-076E-4B67-81A3-46A857AAE49D}" type="presParOf" srcId="{6226FE22-A8B9-4756-96D0-D5BBB2A41352}" destId="{AE5792FC-9BDE-493C-A1B5-22945CF53E5E}" srcOrd="2" destOrd="0" presId="urn:microsoft.com/office/officeart/2005/8/layout/hList7"/>
    <dgm:cxn modelId="{66C68D49-8D68-4DC9-BE75-AC85DB4623B7}" type="presParOf" srcId="{6226FE22-A8B9-4756-96D0-D5BBB2A41352}" destId="{85F2C30E-CD96-46C5-8A79-DBC3689D048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6D4FEA-0A05-4635-BDAC-AF26BC74336E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88CC71E-493A-46CD-AB49-A520D0B86070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EC87B0CD-D506-4DCC-9282-1467AB260AB7}" type="parTrans" cxnId="{9C23617E-7A70-4853-9AC2-6F2C4B4736A0}">
      <dgm:prSet/>
      <dgm:spPr/>
      <dgm:t>
        <a:bodyPr/>
        <a:lstStyle/>
        <a:p>
          <a:endParaRPr lang="zh-TW" altLang="en-US"/>
        </a:p>
      </dgm:t>
    </dgm:pt>
    <dgm:pt modelId="{B49F99CD-17C1-4A41-AF29-0062FC2B6570}" type="sibTrans" cxnId="{9C23617E-7A70-4853-9AC2-6F2C4B4736A0}">
      <dgm:prSet/>
      <dgm:spPr/>
      <dgm:t>
        <a:bodyPr/>
        <a:lstStyle/>
        <a:p>
          <a:endParaRPr lang="zh-TW" altLang="en-US"/>
        </a:p>
      </dgm:t>
    </dgm:pt>
    <dgm:pt modelId="{4E33549C-2824-4B05-B52A-0AF40323BCCE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3C91C013-8319-4DB8-BD29-7CF73283AC8E}" type="parTrans" cxnId="{35956640-EA7F-495C-9F39-A528C6C12410}">
      <dgm:prSet/>
      <dgm:spPr/>
      <dgm:t>
        <a:bodyPr/>
        <a:lstStyle/>
        <a:p>
          <a:endParaRPr lang="zh-TW" altLang="en-US"/>
        </a:p>
      </dgm:t>
    </dgm:pt>
    <dgm:pt modelId="{94A2C43E-E731-4513-801B-E1C62940F920}" type="sibTrans" cxnId="{35956640-EA7F-495C-9F39-A528C6C12410}">
      <dgm:prSet/>
      <dgm:spPr/>
      <dgm:t>
        <a:bodyPr/>
        <a:lstStyle/>
        <a:p>
          <a:endParaRPr lang="zh-TW" altLang="en-US"/>
        </a:p>
      </dgm:t>
    </dgm:pt>
    <dgm:pt modelId="{71EEC692-0984-4C62-A345-397A3101C29C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D089E6C-23F0-496A-88AA-16771BE5B665}" type="parTrans" cxnId="{5B3FA440-726C-41EB-BC4C-DD113AED889D}">
      <dgm:prSet/>
      <dgm:spPr/>
      <dgm:t>
        <a:bodyPr/>
        <a:lstStyle/>
        <a:p>
          <a:endParaRPr lang="zh-TW" altLang="en-US"/>
        </a:p>
      </dgm:t>
    </dgm:pt>
    <dgm:pt modelId="{BA48E49D-1872-4901-962B-1C32730C736B}" type="sibTrans" cxnId="{5B3FA440-726C-41EB-BC4C-DD113AED889D}">
      <dgm:prSet/>
      <dgm:spPr/>
      <dgm:t>
        <a:bodyPr/>
        <a:lstStyle/>
        <a:p>
          <a:endParaRPr lang="zh-TW" altLang="en-US"/>
        </a:p>
      </dgm:t>
    </dgm:pt>
    <dgm:pt modelId="{DDDBA5E1-044A-49B4-A274-26B772FCBBE7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8904C862-2307-4D5B-AFB7-034506836B70}" type="parTrans" cxnId="{F496008A-F0D9-47A8-8B3B-DA84DD9DF692}">
      <dgm:prSet/>
      <dgm:spPr/>
      <dgm:t>
        <a:bodyPr/>
        <a:lstStyle/>
        <a:p>
          <a:endParaRPr lang="zh-TW" altLang="en-US"/>
        </a:p>
      </dgm:t>
    </dgm:pt>
    <dgm:pt modelId="{14BD62CE-C271-4FA3-AED8-A536020D810A}" type="sibTrans" cxnId="{F496008A-F0D9-47A8-8B3B-DA84DD9DF692}">
      <dgm:prSet/>
      <dgm:spPr/>
      <dgm:t>
        <a:bodyPr/>
        <a:lstStyle/>
        <a:p>
          <a:endParaRPr lang="zh-TW" altLang="en-US"/>
        </a:p>
      </dgm:t>
    </dgm:pt>
    <dgm:pt modelId="{705DB0F9-980D-4DD0-9449-CF71FDDF8E54}" type="pres">
      <dgm:prSet presAssocID="{306D4FEA-0A05-4635-BDAC-AF26BC74336E}" presName="rootNode" presStyleCnt="0">
        <dgm:presLayoutVars>
          <dgm:chMax/>
          <dgm:chPref/>
          <dgm:dir/>
          <dgm:animLvl val="lvl"/>
        </dgm:presLayoutVars>
      </dgm:prSet>
      <dgm:spPr/>
    </dgm:pt>
    <dgm:pt modelId="{E9208E1E-481F-45A2-8129-3974D94D10F7}" type="pres">
      <dgm:prSet presAssocID="{F88CC71E-493A-46CD-AB49-A520D0B86070}" presName="composite" presStyleCnt="0"/>
      <dgm:spPr/>
    </dgm:pt>
    <dgm:pt modelId="{3045A695-6870-43F2-97DD-9AB1887A4AF4}" type="pres">
      <dgm:prSet presAssocID="{F88CC71E-493A-46CD-AB49-A520D0B8607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551F21D-DF82-4DB9-BDD1-0C1BAB7E9947}" type="pres">
      <dgm:prSet presAssocID="{F88CC71E-493A-46CD-AB49-A520D0B8607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E0DCE0A-9269-49CE-ACB2-FD3CB79AFDB8}" type="pres">
      <dgm:prSet presAssocID="{F88CC71E-493A-46CD-AB49-A520D0B8607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B185CE41-39EC-475C-962E-BA480161E9F6}" type="pres">
      <dgm:prSet presAssocID="{B49F99CD-17C1-4A41-AF29-0062FC2B6570}" presName="sibTrans" presStyleCnt="0"/>
      <dgm:spPr/>
    </dgm:pt>
    <dgm:pt modelId="{46AD3C5B-9E85-4312-A633-E74DF266A6D3}" type="pres">
      <dgm:prSet presAssocID="{71EEC692-0984-4C62-A345-397A3101C29C}" presName="composite" presStyleCnt="0"/>
      <dgm:spPr/>
    </dgm:pt>
    <dgm:pt modelId="{74F09599-C6CA-4986-BE7B-970B23C1A540}" type="pres">
      <dgm:prSet presAssocID="{71EEC692-0984-4C62-A345-397A3101C29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6395DD89-1736-4259-ACAC-E919BE8CE902}" type="pres">
      <dgm:prSet presAssocID="{71EEC692-0984-4C62-A345-397A3101C29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4C948B0-CD24-46DD-BEDB-4E77A947B1E6}" type="pres">
      <dgm:prSet presAssocID="{71EEC692-0984-4C62-A345-397A3101C29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DE11A84A-A485-46B5-805D-0CAFE75B534E}" type="presOf" srcId="{71EEC692-0984-4C62-A345-397A3101C29C}" destId="{74F09599-C6CA-4986-BE7B-970B23C1A540}" srcOrd="0" destOrd="0" presId="urn:microsoft.com/office/officeart/2008/layout/TitledPictureBlocks"/>
    <dgm:cxn modelId="{8EEC5AA8-58EB-45B7-8262-6C69A9B1C753}" type="presOf" srcId="{DDDBA5E1-044A-49B4-A274-26B772FCBBE7}" destId="{94C948B0-CD24-46DD-BEDB-4E77A947B1E6}" srcOrd="0" destOrd="0" presId="urn:microsoft.com/office/officeart/2008/layout/TitledPictureBlocks"/>
    <dgm:cxn modelId="{48351888-B080-4BBC-821C-2777A9563D65}" type="presOf" srcId="{F88CC71E-493A-46CD-AB49-A520D0B86070}" destId="{3045A695-6870-43F2-97DD-9AB1887A4AF4}" srcOrd="0" destOrd="0" presId="urn:microsoft.com/office/officeart/2008/layout/TitledPictureBlocks"/>
    <dgm:cxn modelId="{9C23617E-7A70-4853-9AC2-6F2C4B4736A0}" srcId="{306D4FEA-0A05-4635-BDAC-AF26BC74336E}" destId="{F88CC71E-493A-46CD-AB49-A520D0B86070}" srcOrd="0" destOrd="0" parTransId="{EC87B0CD-D506-4DCC-9282-1467AB260AB7}" sibTransId="{B49F99CD-17C1-4A41-AF29-0062FC2B6570}"/>
    <dgm:cxn modelId="{88AC6B54-60B4-440E-BEE6-627FD0CE31E7}" type="presOf" srcId="{306D4FEA-0A05-4635-BDAC-AF26BC74336E}" destId="{705DB0F9-980D-4DD0-9449-CF71FDDF8E54}" srcOrd="0" destOrd="0" presId="urn:microsoft.com/office/officeart/2008/layout/TitledPictureBlocks"/>
    <dgm:cxn modelId="{9BFBB26C-7CB4-4212-B0AB-FFBE7FFA80EE}" type="presOf" srcId="{4E33549C-2824-4B05-B52A-0AF40323BCCE}" destId="{0E0DCE0A-9269-49CE-ACB2-FD3CB79AFDB8}" srcOrd="0" destOrd="0" presId="urn:microsoft.com/office/officeart/2008/layout/TitledPictureBlocks"/>
    <dgm:cxn modelId="{35956640-EA7F-495C-9F39-A528C6C12410}" srcId="{F88CC71E-493A-46CD-AB49-A520D0B86070}" destId="{4E33549C-2824-4B05-B52A-0AF40323BCCE}" srcOrd="0" destOrd="0" parTransId="{3C91C013-8319-4DB8-BD29-7CF73283AC8E}" sibTransId="{94A2C43E-E731-4513-801B-E1C62940F920}"/>
    <dgm:cxn modelId="{F496008A-F0D9-47A8-8B3B-DA84DD9DF692}" srcId="{71EEC692-0984-4C62-A345-397A3101C29C}" destId="{DDDBA5E1-044A-49B4-A274-26B772FCBBE7}" srcOrd="0" destOrd="0" parTransId="{8904C862-2307-4D5B-AFB7-034506836B70}" sibTransId="{14BD62CE-C271-4FA3-AED8-A536020D810A}"/>
    <dgm:cxn modelId="{5B3FA440-726C-41EB-BC4C-DD113AED889D}" srcId="{306D4FEA-0A05-4635-BDAC-AF26BC74336E}" destId="{71EEC692-0984-4C62-A345-397A3101C29C}" srcOrd="1" destOrd="0" parTransId="{9D089E6C-23F0-496A-88AA-16771BE5B665}" sibTransId="{BA48E49D-1872-4901-962B-1C32730C736B}"/>
    <dgm:cxn modelId="{3ACBB999-B490-4A90-849A-7F244594AB8A}" type="presParOf" srcId="{705DB0F9-980D-4DD0-9449-CF71FDDF8E54}" destId="{E9208E1E-481F-45A2-8129-3974D94D10F7}" srcOrd="0" destOrd="0" presId="urn:microsoft.com/office/officeart/2008/layout/TitledPictureBlocks"/>
    <dgm:cxn modelId="{96A7C586-71CC-4AF2-A4BD-4D994FC55F3D}" type="presParOf" srcId="{E9208E1E-481F-45A2-8129-3974D94D10F7}" destId="{3045A695-6870-43F2-97DD-9AB1887A4AF4}" srcOrd="0" destOrd="0" presId="urn:microsoft.com/office/officeart/2008/layout/TitledPictureBlocks"/>
    <dgm:cxn modelId="{990C0A23-BC8B-48D0-9A4D-86339E115A7D}" type="presParOf" srcId="{E9208E1E-481F-45A2-8129-3974D94D10F7}" destId="{A551F21D-DF82-4DB9-BDD1-0C1BAB7E9947}" srcOrd="1" destOrd="0" presId="urn:microsoft.com/office/officeart/2008/layout/TitledPictureBlocks"/>
    <dgm:cxn modelId="{5BD80A23-E115-4FD9-8E3B-59957E81BCCA}" type="presParOf" srcId="{E9208E1E-481F-45A2-8129-3974D94D10F7}" destId="{0E0DCE0A-9269-49CE-ACB2-FD3CB79AFDB8}" srcOrd="2" destOrd="0" presId="urn:microsoft.com/office/officeart/2008/layout/TitledPictureBlocks"/>
    <dgm:cxn modelId="{1D1F8967-01FC-4B74-B931-8DB240E1534C}" type="presParOf" srcId="{705DB0F9-980D-4DD0-9449-CF71FDDF8E54}" destId="{B185CE41-39EC-475C-962E-BA480161E9F6}" srcOrd="1" destOrd="0" presId="urn:microsoft.com/office/officeart/2008/layout/TitledPictureBlocks"/>
    <dgm:cxn modelId="{2E5DCFB9-570A-4882-972D-3073C9A85321}" type="presParOf" srcId="{705DB0F9-980D-4DD0-9449-CF71FDDF8E54}" destId="{46AD3C5B-9E85-4312-A633-E74DF266A6D3}" srcOrd="2" destOrd="0" presId="urn:microsoft.com/office/officeart/2008/layout/TitledPictureBlocks"/>
    <dgm:cxn modelId="{46843320-5CDA-4A94-B683-7071828A71F6}" type="presParOf" srcId="{46AD3C5B-9E85-4312-A633-E74DF266A6D3}" destId="{74F09599-C6CA-4986-BE7B-970B23C1A540}" srcOrd="0" destOrd="0" presId="urn:microsoft.com/office/officeart/2008/layout/TitledPictureBlocks"/>
    <dgm:cxn modelId="{C9DCC14F-2662-4FDA-8717-1180FCAB0210}" type="presParOf" srcId="{46AD3C5B-9E85-4312-A633-E74DF266A6D3}" destId="{6395DD89-1736-4259-ACAC-E919BE8CE902}" srcOrd="1" destOrd="0" presId="urn:microsoft.com/office/officeart/2008/layout/TitledPictureBlocks"/>
    <dgm:cxn modelId="{07E9CDF2-0442-499B-BC87-797AF800B454}" type="presParOf" srcId="{46AD3C5B-9E85-4312-A633-E74DF266A6D3}" destId="{94C948B0-CD24-46DD-BEDB-4E77A947B1E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8C059D-43F8-4C9A-BBC8-D061157E9E2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B6CEA61-4595-4CF5-A820-846B8D3B3F73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7B403400-2178-40EF-A17F-B398A6473C91}" type="parTrans" cxnId="{E098CE00-9D83-4B1B-A7AE-DFCBBB626650}">
      <dgm:prSet/>
      <dgm:spPr/>
      <dgm:t>
        <a:bodyPr/>
        <a:lstStyle/>
        <a:p>
          <a:endParaRPr lang="zh-TW" altLang="en-US"/>
        </a:p>
      </dgm:t>
    </dgm:pt>
    <dgm:pt modelId="{C243FBED-1175-4127-B017-AFD0CC3F4813}" type="sibTrans" cxnId="{E098CE00-9D83-4B1B-A7AE-DFCBBB626650}">
      <dgm:prSet/>
      <dgm:spPr/>
      <dgm:t>
        <a:bodyPr/>
        <a:lstStyle/>
        <a:p>
          <a:endParaRPr lang="zh-TW" altLang="en-US"/>
        </a:p>
      </dgm:t>
    </dgm:pt>
    <dgm:pt modelId="{35FFD759-EB11-42A5-9344-707949520CF5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0F219185-598F-4F71-B379-47D96235B67E}" type="parTrans" cxnId="{320DD209-DE06-4357-8C75-73885A76A203}">
      <dgm:prSet/>
      <dgm:spPr/>
      <dgm:t>
        <a:bodyPr/>
        <a:lstStyle/>
        <a:p>
          <a:endParaRPr lang="zh-TW" altLang="en-US"/>
        </a:p>
      </dgm:t>
    </dgm:pt>
    <dgm:pt modelId="{03C6EF87-A1F4-4FAD-8239-5CF4F173BC18}" type="sibTrans" cxnId="{320DD209-DE06-4357-8C75-73885A76A203}">
      <dgm:prSet/>
      <dgm:spPr/>
      <dgm:t>
        <a:bodyPr/>
        <a:lstStyle/>
        <a:p>
          <a:endParaRPr lang="zh-TW" altLang="en-US"/>
        </a:p>
      </dgm:t>
    </dgm:pt>
    <dgm:pt modelId="{0D0259D7-7782-4B09-B8DB-DF0D1B1B4F75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FCFB9466-70FC-4579-8D0E-C78870FC58EB}" type="parTrans" cxnId="{853A166C-65F8-4F74-856F-24432010DA5A}">
      <dgm:prSet/>
      <dgm:spPr/>
      <dgm:t>
        <a:bodyPr/>
        <a:lstStyle/>
        <a:p>
          <a:endParaRPr lang="zh-TW" altLang="en-US"/>
        </a:p>
      </dgm:t>
    </dgm:pt>
    <dgm:pt modelId="{2E9A5686-D61F-4110-B78B-AA8CB702F00F}" type="sibTrans" cxnId="{853A166C-65F8-4F74-856F-24432010DA5A}">
      <dgm:prSet/>
      <dgm:spPr/>
      <dgm:t>
        <a:bodyPr/>
        <a:lstStyle/>
        <a:p>
          <a:endParaRPr lang="zh-TW" altLang="en-US"/>
        </a:p>
      </dgm:t>
    </dgm:pt>
    <dgm:pt modelId="{3BDE4DA7-10B0-40E3-BB04-27D09D762BA4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9687DA6E-3B10-4021-BB1C-886BF3364785}" type="parTrans" cxnId="{A001C2A6-8F1C-4AAA-A9F0-93AB348331D5}">
      <dgm:prSet/>
      <dgm:spPr/>
      <dgm:t>
        <a:bodyPr/>
        <a:lstStyle/>
        <a:p>
          <a:endParaRPr lang="zh-TW" altLang="en-US"/>
        </a:p>
      </dgm:t>
    </dgm:pt>
    <dgm:pt modelId="{EF256ADF-0145-4867-A0F3-A58C5A412CC7}" type="sibTrans" cxnId="{A001C2A6-8F1C-4AAA-A9F0-93AB348331D5}">
      <dgm:prSet/>
      <dgm:spPr/>
      <dgm:t>
        <a:bodyPr/>
        <a:lstStyle/>
        <a:p>
          <a:endParaRPr lang="zh-TW" altLang="en-US"/>
        </a:p>
      </dgm:t>
    </dgm:pt>
    <dgm:pt modelId="{B15D1738-3366-48F7-84B9-F64FFC290C1D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E6213CF5-69D3-43CF-B5C7-F62E021B2336}" type="parTrans" cxnId="{35FE983C-D31F-43E8-9149-F4EE4DD12FB1}">
      <dgm:prSet/>
      <dgm:spPr/>
      <dgm:t>
        <a:bodyPr/>
        <a:lstStyle/>
        <a:p>
          <a:endParaRPr lang="zh-TW" altLang="en-US"/>
        </a:p>
      </dgm:t>
    </dgm:pt>
    <dgm:pt modelId="{14A91150-3E3D-4028-8DDA-6816FA787423}" type="sibTrans" cxnId="{35FE983C-D31F-43E8-9149-F4EE4DD12FB1}">
      <dgm:prSet/>
      <dgm:spPr/>
      <dgm:t>
        <a:bodyPr/>
        <a:lstStyle/>
        <a:p>
          <a:endParaRPr lang="zh-TW" altLang="en-US"/>
        </a:p>
      </dgm:t>
    </dgm:pt>
    <dgm:pt modelId="{29B5FB81-04FD-4C1A-9A47-D269F06EFD91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86270490-E95E-4BFB-A949-6BF7E30F194E}" type="parTrans" cxnId="{A3391DE6-34EE-4C88-8276-84C91AEF3282}">
      <dgm:prSet/>
      <dgm:spPr/>
      <dgm:t>
        <a:bodyPr/>
        <a:lstStyle/>
        <a:p>
          <a:endParaRPr lang="zh-TW" altLang="en-US"/>
        </a:p>
      </dgm:t>
    </dgm:pt>
    <dgm:pt modelId="{2A841CE3-34F7-43DC-835C-38DE3F17DABA}" type="sibTrans" cxnId="{A3391DE6-34EE-4C88-8276-84C91AEF3282}">
      <dgm:prSet/>
      <dgm:spPr/>
      <dgm:t>
        <a:bodyPr/>
        <a:lstStyle/>
        <a:p>
          <a:endParaRPr lang="zh-TW" altLang="en-US"/>
        </a:p>
      </dgm:t>
    </dgm:pt>
    <dgm:pt modelId="{11884E57-A2A1-4CF8-84F1-070A9971E20C}" type="pres">
      <dgm:prSet presAssocID="{5F8C059D-43F8-4C9A-BBC8-D061157E9E2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5B35EAB3-50BD-41D1-B44F-8E66D0966115}" type="pres">
      <dgm:prSet presAssocID="{5F8C059D-43F8-4C9A-BBC8-D061157E9E23}" presName="cycle" presStyleCnt="0"/>
      <dgm:spPr/>
    </dgm:pt>
    <dgm:pt modelId="{1A27FD31-DC6A-4C48-AB7C-AF3038CC3D47}" type="pres">
      <dgm:prSet presAssocID="{5F8C059D-43F8-4C9A-BBC8-D061157E9E23}" presName="centerShape" presStyleCnt="0"/>
      <dgm:spPr/>
    </dgm:pt>
    <dgm:pt modelId="{B3556507-9520-4248-ADCF-31BBE78E9A26}" type="pres">
      <dgm:prSet presAssocID="{5F8C059D-43F8-4C9A-BBC8-D061157E9E23}" presName="connSite" presStyleLbl="node1" presStyleIdx="0" presStyleCnt="3"/>
      <dgm:spPr/>
    </dgm:pt>
    <dgm:pt modelId="{DE4CF43B-337B-4C92-9A10-FB829D366C4A}" type="pres">
      <dgm:prSet presAssocID="{5F8C059D-43F8-4C9A-BBC8-D061157E9E23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B21308D-B0CF-4046-9B61-75884612BE00}" type="pres">
      <dgm:prSet presAssocID="{7B403400-2178-40EF-A17F-B398A6473C91}" presName="Name25" presStyleLbl="parChTrans1D1" presStyleIdx="0" presStyleCnt="2"/>
      <dgm:spPr/>
    </dgm:pt>
    <dgm:pt modelId="{0086EAFC-3170-4BBA-B75B-D78590167D6E}" type="pres">
      <dgm:prSet presAssocID="{2B6CEA61-4595-4CF5-A820-846B8D3B3F73}" presName="node" presStyleCnt="0"/>
      <dgm:spPr/>
    </dgm:pt>
    <dgm:pt modelId="{7A472F69-ECEA-4E0D-A270-0E2ED1F04266}" type="pres">
      <dgm:prSet presAssocID="{2B6CEA61-4595-4CF5-A820-846B8D3B3F73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4BC3407F-0E5C-4127-897A-595C16757E58}" type="pres">
      <dgm:prSet presAssocID="{2B6CEA61-4595-4CF5-A820-846B8D3B3F73}" presName="childNode" presStyleLbl="revTx" presStyleIdx="0" presStyleCnt="2">
        <dgm:presLayoutVars>
          <dgm:bulletEnabled val="1"/>
        </dgm:presLayoutVars>
      </dgm:prSet>
      <dgm:spPr/>
    </dgm:pt>
    <dgm:pt modelId="{87458EC8-A4CD-4C75-B26D-364AE3914BB9}" type="pres">
      <dgm:prSet presAssocID="{9687DA6E-3B10-4021-BB1C-886BF3364785}" presName="Name25" presStyleLbl="parChTrans1D1" presStyleIdx="1" presStyleCnt="2"/>
      <dgm:spPr/>
    </dgm:pt>
    <dgm:pt modelId="{DB157D5E-03DB-4B30-A437-58D9E36F9598}" type="pres">
      <dgm:prSet presAssocID="{3BDE4DA7-10B0-40E3-BB04-27D09D762BA4}" presName="node" presStyleCnt="0"/>
      <dgm:spPr/>
    </dgm:pt>
    <dgm:pt modelId="{3DC61D50-8A89-4574-A69C-AC0B279C3BB2}" type="pres">
      <dgm:prSet presAssocID="{3BDE4DA7-10B0-40E3-BB04-27D09D762BA4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B566F853-8FBE-4BD2-9758-6EEBB9E3EB8C}" type="pres">
      <dgm:prSet presAssocID="{3BDE4DA7-10B0-40E3-BB04-27D09D762BA4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853A166C-65F8-4F74-856F-24432010DA5A}" srcId="{2B6CEA61-4595-4CF5-A820-846B8D3B3F73}" destId="{0D0259D7-7782-4B09-B8DB-DF0D1B1B4F75}" srcOrd="1" destOrd="0" parTransId="{FCFB9466-70FC-4579-8D0E-C78870FC58EB}" sibTransId="{2E9A5686-D61F-4110-B78B-AA8CB702F00F}"/>
    <dgm:cxn modelId="{F95B1B24-3689-4180-B383-91A8E50368F6}" type="presOf" srcId="{7B403400-2178-40EF-A17F-B398A6473C91}" destId="{4B21308D-B0CF-4046-9B61-75884612BE00}" srcOrd="0" destOrd="0" presId="urn:microsoft.com/office/officeart/2005/8/layout/radial2"/>
    <dgm:cxn modelId="{CC7E30EB-70B1-4C68-A90E-E37347944028}" type="presOf" srcId="{5F8C059D-43F8-4C9A-BBC8-D061157E9E23}" destId="{11884E57-A2A1-4CF8-84F1-070A9971E20C}" srcOrd="0" destOrd="0" presId="urn:microsoft.com/office/officeart/2005/8/layout/radial2"/>
    <dgm:cxn modelId="{A001C2A6-8F1C-4AAA-A9F0-93AB348331D5}" srcId="{5F8C059D-43F8-4C9A-BBC8-D061157E9E23}" destId="{3BDE4DA7-10B0-40E3-BB04-27D09D762BA4}" srcOrd="1" destOrd="0" parTransId="{9687DA6E-3B10-4021-BB1C-886BF3364785}" sibTransId="{EF256ADF-0145-4867-A0F3-A58C5A412CC7}"/>
    <dgm:cxn modelId="{6970D99E-7545-4A1B-8B4D-85358D0AA175}" type="presOf" srcId="{35FFD759-EB11-42A5-9344-707949520CF5}" destId="{4BC3407F-0E5C-4127-897A-595C16757E58}" srcOrd="0" destOrd="0" presId="urn:microsoft.com/office/officeart/2005/8/layout/radial2"/>
    <dgm:cxn modelId="{35FE983C-D31F-43E8-9149-F4EE4DD12FB1}" srcId="{3BDE4DA7-10B0-40E3-BB04-27D09D762BA4}" destId="{B15D1738-3366-48F7-84B9-F64FFC290C1D}" srcOrd="0" destOrd="0" parTransId="{E6213CF5-69D3-43CF-B5C7-F62E021B2336}" sibTransId="{14A91150-3E3D-4028-8DDA-6816FA787423}"/>
    <dgm:cxn modelId="{69C96714-9229-404F-BDE6-12C616E494E1}" type="presOf" srcId="{B15D1738-3366-48F7-84B9-F64FFC290C1D}" destId="{B566F853-8FBE-4BD2-9758-6EEBB9E3EB8C}" srcOrd="0" destOrd="0" presId="urn:microsoft.com/office/officeart/2005/8/layout/radial2"/>
    <dgm:cxn modelId="{2F417152-7F28-45D3-AF29-EF5DBD7DE66E}" type="presOf" srcId="{2B6CEA61-4595-4CF5-A820-846B8D3B3F73}" destId="{7A472F69-ECEA-4E0D-A270-0E2ED1F04266}" srcOrd="0" destOrd="0" presId="urn:microsoft.com/office/officeart/2005/8/layout/radial2"/>
    <dgm:cxn modelId="{65F427BE-F68E-4718-9049-F98AD9FED810}" type="presOf" srcId="{0D0259D7-7782-4B09-B8DB-DF0D1B1B4F75}" destId="{4BC3407F-0E5C-4127-897A-595C16757E58}" srcOrd="0" destOrd="1" presId="urn:microsoft.com/office/officeart/2005/8/layout/radial2"/>
    <dgm:cxn modelId="{7F009786-EB55-4C53-95B4-5FA09720A590}" type="presOf" srcId="{3BDE4DA7-10B0-40E3-BB04-27D09D762BA4}" destId="{3DC61D50-8A89-4574-A69C-AC0B279C3BB2}" srcOrd="0" destOrd="0" presId="urn:microsoft.com/office/officeart/2005/8/layout/radial2"/>
    <dgm:cxn modelId="{5F3085E5-0AFD-45F9-9243-62E172C7EEE2}" type="presOf" srcId="{9687DA6E-3B10-4021-BB1C-886BF3364785}" destId="{87458EC8-A4CD-4C75-B26D-364AE3914BB9}" srcOrd="0" destOrd="0" presId="urn:microsoft.com/office/officeart/2005/8/layout/radial2"/>
    <dgm:cxn modelId="{A3391DE6-34EE-4C88-8276-84C91AEF3282}" srcId="{3BDE4DA7-10B0-40E3-BB04-27D09D762BA4}" destId="{29B5FB81-04FD-4C1A-9A47-D269F06EFD91}" srcOrd="1" destOrd="0" parTransId="{86270490-E95E-4BFB-A949-6BF7E30F194E}" sibTransId="{2A841CE3-34F7-43DC-835C-38DE3F17DABA}"/>
    <dgm:cxn modelId="{E098CE00-9D83-4B1B-A7AE-DFCBBB626650}" srcId="{5F8C059D-43F8-4C9A-BBC8-D061157E9E23}" destId="{2B6CEA61-4595-4CF5-A820-846B8D3B3F73}" srcOrd="0" destOrd="0" parTransId="{7B403400-2178-40EF-A17F-B398A6473C91}" sibTransId="{C243FBED-1175-4127-B017-AFD0CC3F4813}"/>
    <dgm:cxn modelId="{EEE5387D-F8D6-4B50-ACFB-A5CA7E812A4F}" type="presOf" srcId="{29B5FB81-04FD-4C1A-9A47-D269F06EFD91}" destId="{B566F853-8FBE-4BD2-9758-6EEBB9E3EB8C}" srcOrd="0" destOrd="1" presId="urn:microsoft.com/office/officeart/2005/8/layout/radial2"/>
    <dgm:cxn modelId="{320DD209-DE06-4357-8C75-73885A76A203}" srcId="{2B6CEA61-4595-4CF5-A820-846B8D3B3F73}" destId="{35FFD759-EB11-42A5-9344-707949520CF5}" srcOrd="0" destOrd="0" parTransId="{0F219185-598F-4F71-B379-47D96235B67E}" sibTransId="{03C6EF87-A1F4-4FAD-8239-5CF4F173BC18}"/>
    <dgm:cxn modelId="{C33F28DB-3731-4D99-B683-0313C77D17BF}" type="presParOf" srcId="{11884E57-A2A1-4CF8-84F1-070A9971E20C}" destId="{5B35EAB3-50BD-41D1-B44F-8E66D0966115}" srcOrd="0" destOrd="0" presId="urn:microsoft.com/office/officeart/2005/8/layout/radial2"/>
    <dgm:cxn modelId="{3205489C-DE22-4487-BB20-9FA2BEB60B69}" type="presParOf" srcId="{5B35EAB3-50BD-41D1-B44F-8E66D0966115}" destId="{1A27FD31-DC6A-4C48-AB7C-AF3038CC3D47}" srcOrd="0" destOrd="0" presId="urn:microsoft.com/office/officeart/2005/8/layout/radial2"/>
    <dgm:cxn modelId="{D04A3F46-3DE8-49BB-AB3B-11C9EF90E562}" type="presParOf" srcId="{1A27FD31-DC6A-4C48-AB7C-AF3038CC3D47}" destId="{B3556507-9520-4248-ADCF-31BBE78E9A26}" srcOrd="0" destOrd="0" presId="urn:microsoft.com/office/officeart/2005/8/layout/radial2"/>
    <dgm:cxn modelId="{A6464B5D-4E02-42EE-9189-8DE5D37FBA74}" type="presParOf" srcId="{1A27FD31-DC6A-4C48-AB7C-AF3038CC3D47}" destId="{DE4CF43B-337B-4C92-9A10-FB829D366C4A}" srcOrd="1" destOrd="0" presId="urn:microsoft.com/office/officeart/2005/8/layout/radial2"/>
    <dgm:cxn modelId="{D5FDA1D4-A413-4BDB-BFA0-48754A04B225}" type="presParOf" srcId="{5B35EAB3-50BD-41D1-B44F-8E66D0966115}" destId="{4B21308D-B0CF-4046-9B61-75884612BE00}" srcOrd="1" destOrd="0" presId="urn:microsoft.com/office/officeart/2005/8/layout/radial2"/>
    <dgm:cxn modelId="{8A30F963-F208-4F72-BD5F-50CCEF1560FB}" type="presParOf" srcId="{5B35EAB3-50BD-41D1-B44F-8E66D0966115}" destId="{0086EAFC-3170-4BBA-B75B-D78590167D6E}" srcOrd="2" destOrd="0" presId="urn:microsoft.com/office/officeart/2005/8/layout/radial2"/>
    <dgm:cxn modelId="{0183725A-D36D-4BA0-9607-85BBAB34BFB9}" type="presParOf" srcId="{0086EAFC-3170-4BBA-B75B-D78590167D6E}" destId="{7A472F69-ECEA-4E0D-A270-0E2ED1F04266}" srcOrd="0" destOrd="0" presId="urn:microsoft.com/office/officeart/2005/8/layout/radial2"/>
    <dgm:cxn modelId="{41C0372F-A8D4-41B3-8C23-F81CE418BA5D}" type="presParOf" srcId="{0086EAFC-3170-4BBA-B75B-D78590167D6E}" destId="{4BC3407F-0E5C-4127-897A-595C16757E58}" srcOrd="1" destOrd="0" presId="urn:microsoft.com/office/officeart/2005/8/layout/radial2"/>
    <dgm:cxn modelId="{14846260-37B2-4E22-853B-599826F7238C}" type="presParOf" srcId="{5B35EAB3-50BD-41D1-B44F-8E66D0966115}" destId="{87458EC8-A4CD-4C75-B26D-364AE3914BB9}" srcOrd="3" destOrd="0" presId="urn:microsoft.com/office/officeart/2005/8/layout/radial2"/>
    <dgm:cxn modelId="{E7172105-5AE0-4B44-837B-10731AA73012}" type="presParOf" srcId="{5B35EAB3-50BD-41D1-B44F-8E66D0966115}" destId="{DB157D5E-03DB-4B30-A437-58D9E36F9598}" srcOrd="4" destOrd="0" presId="urn:microsoft.com/office/officeart/2005/8/layout/radial2"/>
    <dgm:cxn modelId="{C8642BCB-A8FF-4FDB-A200-35A71DEE6992}" type="presParOf" srcId="{DB157D5E-03DB-4B30-A437-58D9E36F9598}" destId="{3DC61D50-8A89-4574-A69C-AC0B279C3BB2}" srcOrd="0" destOrd="0" presId="urn:microsoft.com/office/officeart/2005/8/layout/radial2"/>
    <dgm:cxn modelId="{EDCA5469-9207-4ED3-8BCF-7D90990DCF03}" type="presParOf" srcId="{DB157D5E-03DB-4B30-A437-58D9E36F9598}" destId="{B566F853-8FBE-4BD2-9758-6EEBB9E3EB8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43CE89-8925-45C5-AA65-3A80DB71519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5F2D023C-2DBC-419E-B7E0-272AB5713944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EFEB05F-7C05-4CE8-9FBE-1CB317125C2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343415A6-4280-42A1-BBBC-3E0BE5A7866A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B753C78-C60B-48A3-9E9D-07FA7992726B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E77BD75B-A058-4B32-96B2-81F83DFEDBF8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AAF0FE5-B331-4EAC-B538-0F4CDFFA636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85F2C30E-CD96-46C5-8A79-DBC3689D0485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9097538-099E-4556-B4F3-59CAE7B2CB9A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51F21D-DF82-4DB9-BDD1-0C1BAB7E9947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0DCE0A-9269-49CE-ACB2-FD3CB79AFDB8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3045A695-6870-43F2-97DD-9AB1887A4AF4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6395DD89-1736-4259-ACAC-E919BE8CE902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C948B0-CD24-46DD-BEDB-4E77A947B1E6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74F09599-C6CA-4986-BE7B-970B23C1A540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458EC8-A4CD-4C75-B26D-364AE3914BB9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21308D-B0CF-4046-9B61-75884612BE00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4CF43B-337B-4C92-9A10-FB829D366C4A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472F69-ECEA-4E0D-A270-0E2ED1F04266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4BC3407F-0E5C-4127-897A-595C16757E58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3DC61D50-8A89-4574-A69C-AC0B279C3BB2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防疫小測驗</a:t>
          </a:r>
          <a:endParaRPr lang="zh-TW" sz="3000" kern="1200"/>
        </a:p>
      </dsp:txBody>
      <dsp:txXfrm>
        <a:off x="3688317" y="3070767"/>
        <a:ext cx="1205326" cy="1205326"/>
      </dsp:txXfrm>
    </dsp:sp>
    <dsp:sp modelId="{B566F853-8FBE-4BD2-9758-6EEBB9E3EB8C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chemeClr val="accent4">
                <a:lumMod val="5000"/>
                <a:lumOff val="95000"/>
              </a:schemeClr>
            </a:gs>
            <a:gs pos="34000">
              <a:schemeClr val="accent4">
                <a:lumMod val="20000"/>
                <a:lumOff val="80000"/>
              </a:schemeClr>
            </a:gs>
            <a:gs pos="60000">
              <a:schemeClr val="bg2">
                <a:lumMod val="90000"/>
              </a:schemeClr>
            </a:gs>
            <a:gs pos="86000">
              <a:schemeClr val="tx1">
                <a:lumMod val="50000"/>
                <a:lumOff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2">
              <a:lumMod val="75000"/>
            </a:schemeClr>
          </a:solidFill>
          <a:latin typeface="清松手寫體1" panose="00000500000000000000" pitchFamily="2" charset="-120"/>
          <a:ea typeface="清松手寫體1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2">
              <a:lumMod val="40000"/>
              <a:lumOff val="60000"/>
            </a:schemeClr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2">
              <a:lumMod val="40000"/>
              <a:lumOff val="60000"/>
            </a:schemeClr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716" y="2420888"/>
            <a:ext cx="5112567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07503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97961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33210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2021-12-07T07:02:46Z</dcterms:modified>
</cp:coreProperties>
</file>