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79" autoAdjust="0"/>
  </p:normalViewPr>
  <p:slideViewPr>
    <p:cSldViewPr>
      <p:cViewPr varScale="1">
        <p:scale>
          <a:sx n="69" d="100"/>
          <a:sy n="69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00061-EE84-475F-B3FE-A4F974070C7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8138464-ACAD-44B4-B267-2873376FF464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0E779B24-6D45-484A-9495-D2DFE0A09683}" type="parTrans" cxnId="{E6B30C12-FF2E-481E-AC5A-F3363D809065}">
      <dgm:prSet/>
      <dgm:spPr/>
      <dgm:t>
        <a:bodyPr/>
        <a:lstStyle/>
        <a:p>
          <a:endParaRPr lang="zh-TW" altLang="en-US"/>
        </a:p>
      </dgm:t>
    </dgm:pt>
    <dgm:pt modelId="{6F7B372F-29AC-434C-A717-E95D71004E78}" type="sibTrans" cxnId="{E6B30C12-FF2E-481E-AC5A-F3363D809065}">
      <dgm:prSet/>
      <dgm:spPr/>
      <dgm:t>
        <a:bodyPr/>
        <a:lstStyle/>
        <a:p>
          <a:endParaRPr lang="zh-TW" altLang="en-US"/>
        </a:p>
      </dgm:t>
    </dgm:pt>
    <dgm:pt modelId="{1637C54A-6974-473F-91DB-7F8B989D244A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DB9466D8-77EB-4C93-B114-D7AF10360085}" type="parTrans" cxnId="{75699700-DD76-4C47-AE34-C61E76D814D2}">
      <dgm:prSet/>
      <dgm:spPr/>
      <dgm:t>
        <a:bodyPr/>
        <a:lstStyle/>
        <a:p>
          <a:endParaRPr lang="zh-TW" altLang="en-US"/>
        </a:p>
      </dgm:t>
    </dgm:pt>
    <dgm:pt modelId="{463C031A-E0F8-4127-918A-DD05DF863716}" type="sibTrans" cxnId="{75699700-DD76-4C47-AE34-C61E76D814D2}">
      <dgm:prSet/>
      <dgm:spPr/>
      <dgm:t>
        <a:bodyPr/>
        <a:lstStyle/>
        <a:p>
          <a:endParaRPr lang="zh-TW" altLang="en-US"/>
        </a:p>
      </dgm:t>
    </dgm:pt>
    <dgm:pt modelId="{DABB9AE8-8D9C-441D-BA4F-A4411BD8EB61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0583893F-8E7E-4E7B-A7C7-B315C58A94FE}" type="parTrans" cxnId="{DABC1A7A-1241-44EF-A841-773F711D3059}">
      <dgm:prSet/>
      <dgm:spPr/>
      <dgm:t>
        <a:bodyPr/>
        <a:lstStyle/>
        <a:p>
          <a:endParaRPr lang="zh-TW" altLang="en-US"/>
        </a:p>
      </dgm:t>
    </dgm:pt>
    <dgm:pt modelId="{B26E76A4-766E-4878-BE00-1E07EF688786}" type="sibTrans" cxnId="{DABC1A7A-1241-44EF-A841-773F711D3059}">
      <dgm:prSet/>
      <dgm:spPr/>
      <dgm:t>
        <a:bodyPr/>
        <a:lstStyle/>
        <a:p>
          <a:endParaRPr lang="zh-TW" altLang="en-US"/>
        </a:p>
      </dgm:t>
    </dgm:pt>
    <dgm:pt modelId="{4F5B464A-3962-4CFC-A0D5-F1F484B46FE5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02C2B483-1021-4B54-9C3B-1A33F4911E4F}" type="parTrans" cxnId="{FB523A24-09BA-436E-A1B5-14EDA330AFE3}">
      <dgm:prSet/>
      <dgm:spPr/>
      <dgm:t>
        <a:bodyPr/>
        <a:lstStyle/>
        <a:p>
          <a:endParaRPr lang="zh-TW" altLang="en-US"/>
        </a:p>
      </dgm:t>
    </dgm:pt>
    <dgm:pt modelId="{67BEB734-D51A-49BC-9129-69280116E670}" type="sibTrans" cxnId="{FB523A24-09BA-436E-A1B5-14EDA330AFE3}">
      <dgm:prSet/>
      <dgm:spPr/>
      <dgm:t>
        <a:bodyPr/>
        <a:lstStyle/>
        <a:p>
          <a:endParaRPr lang="zh-TW" altLang="en-US"/>
        </a:p>
      </dgm:t>
    </dgm:pt>
    <dgm:pt modelId="{91DEE9A8-186C-45ED-B3B7-DB5C0B8E2637}" type="pres">
      <dgm:prSet presAssocID="{B8200061-EE84-475F-B3FE-A4F974070C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B2DCFE-1FD1-4E43-BCE9-C7BF4277A3A9}" type="pres">
      <dgm:prSet presAssocID="{B8200061-EE84-475F-B3FE-A4F974070C70}" presName="fgShape" presStyleLbl="fgShp" presStyleIdx="0" presStyleCnt="1"/>
      <dgm:spPr/>
    </dgm:pt>
    <dgm:pt modelId="{994A54E7-3B42-447D-AAC5-55B7F324EC1C}" type="pres">
      <dgm:prSet presAssocID="{B8200061-EE84-475F-B3FE-A4F974070C70}" presName="linComp" presStyleCnt="0"/>
      <dgm:spPr/>
    </dgm:pt>
    <dgm:pt modelId="{E0B04D5A-213D-4595-9608-115DF616E583}" type="pres">
      <dgm:prSet presAssocID="{78138464-ACAD-44B4-B267-2873376FF464}" presName="compNode" presStyleCnt="0"/>
      <dgm:spPr/>
    </dgm:pt>
    <dgm:pt modelId="{6ED0BEA7-51C6-48E5-A946-55362E0FE19E}" type="pres">
      <dgm:prSet presAssocID="{78138464-ACAD-44B4-B267-2873376FF464}" presName="bkgdShape" presStyleLbl="node1" presStyleIdx="0" presStyleCnt="4" custLinFactNeighborX="-95" custLinFactNeighborY="-959"/>
      <dgm:spPr/>
      <dgm:t>
        <a:bodyPr/>
        <a:lstStyle/>
        <a:p>
          <a:endParaRPr lang="zh-TW" altLang="en-US"/>
        </a:p>
      </dgm:t>
    </dgm:pt>
    <dgm:pt modelId="{0ED053B6-E877-4016-9CBA-C32D056F0845}" type="pres">
      <dgm:prSet presAssocID="{78138464-ACAD-44B4-B267-2873376FF46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F7121-9482-4CAD-B30A-64D0279B0F88}" type="pres">
      <dgm:prSet presAssocID="{78138464-ACAD-44B4-B267-2873376FF464}" presName="invisiNode" presStyleLbl="node1" presStyleIdx="0" presStyleCnt="4"/>
      <dgm:spPr/>
    </dgm:pt>
    <dgm:pt modelId="{BE65B44E-21B9-479B-B57F-B351122D2E59}" type="pres">
      <dgm:prSet presAssocID="{78138464-ACAD-44B4-B267-2873376FF464}" presName="imagNode" presStyleLbl="fgImgPlace1" presStyleIdx="0" presStyleCnt="4"/>
      <dgm:spPr/>
    </dgm:pt>
    <dgm:pt modelId="{E7125AB0-9A98-4C19-907F-E1A458FBDA40}" type="pres">
      <dgm:prSet presAssocID="{6F7B372F-29AC-434C-A717-E95D71004E7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C15BE19-E69A-4759-AECC-CA881FC91895}" type="pres">
      <dgm:prSet presAssocID="{1637C54A-6974-473F-91DB-7F8B989D244A}" presName="compNode" presStyleCnt="0"/>
      <dgm:spPr/>
    </dgm:pt>
    <dgm:pt modelId="{2415A683-8BFA-475A-B18A-C34F699E317F}" type="pres">
      <dgm:prSet presAssocID="{1637C54A-6974-473F-91DB-7F8B989D244A}" presName="bkgdShape" presStyleLbl="node1" presStyleIdx="1" presStyleCnt="4" custLinFactNeighborX="1250" custLinFactNeighborY="632"/>
      <dgm:spPr/>
      <dgm:t>
        <a:bodyPr/>
        <a:lstStyle/>
        <a:p>
          <a:endParaRPr lang="zh-TW" altLang="en-US"/>
        </a:p>
      </dgm:t>
    </dgm:pt>
    <dgm:pt modelId="{2CAD73DE-74C3-4D6E-983E-13E252CB4A72}" type="pres">
      <dgm:prSet presAssocID="{1637C54A-6974-473F-91DB-7F8B989D244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89C0E6-6647-4922-9CE2-0062D1665045}" type="pres">
      <dgm:prSet presAssocID="{1637C54A-6974-473F-91DB-7F8B989D244A}" presName="invisiNode" presStyleLbl="node1" presStyleIdx="1" presStyleCnt="4"/>
      <dgm:spPr/>
    </dgm:pt>
    <dgm:pt modelId="{69003B4A-F2FA-48E4-87B1-726FD2D69BE3}" type="pres">
      <dgm:prSet presAssocID="{1637C54A-6974-473F-91DB-7F8B989D244A}" presName="imagNode" presStyleLbl="fgImgPlace1" presStyleIdx="1" presStyleCnt="4"/>
      <dgm:spPr/>
    </dgm:pt>
    <dgm:pt modelId="{48A7F276-3FED-4418-BAA9-25AFA02A2955}" type="pres">
      <dgm:prSet presAssocID="{463C031A-E0F8-4127-918A-DD05DF86371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797CD20-1FE9-40F4-866B-FBD5E154B946}" type="pres">
      <dgm:prSet presAssocID="{DABB9AE8-8D9C-441D-BA4F-A4411BD8EB61}" presName="compNode" presStyleCnt="0"/>
      <dgm:spPr/>
    </dgm:pt>
    <dgm:pt modelId="{F441580C-BCE9-447E-87DE-FF688A583D9D}" type="pres">
      <dgm:prSet presAssocID="{DABB9AE8-8D9C-441D-BA4F-A4411BD8EB61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FB6E73A7-70BC-49C2-BE0E-E8A8BA03EFC9}" type="pres">
      <dgm:prSet presAssocID="{DABB9AE8-8D9C-441D-BA4F-A4411BD8EB6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0F6BE1-FB32-4A0E-9276-44305B47D0E9}" type="pres">
      <dgm:prSet presAssocID="{DABB9AE8-8D9C-441D-BA4F-A4411BD8EB61}" presName="invisiNode" presStyleLbl="node1" presStyleIdx="2" presStyleCnt="4"/>
      <dgm:spPr/>
    </dgm:pt>
    <dgm:pt modelId="{D3375EC7-DD83-4681-9447-60B7B71DA12C}" type="pres">
      <dgm:prSet presAssocID="{DABB9AE8-8D9C-441D-BA4F-A4411BD8EB61}" presName="imagNode" presStyleLbl="fgImgPlace1" presStyleIdx="2" presStyleCnt="4"/>
      <dgm:spPr/>
    </dgm:pt>
    <dgm:pt modelId="{0FEBE349-715B-4D6F-A252-AEADC9D495BF}" type="pres">
      <dgm:prSet presAssocID="{B26E76A4-766E-4878-BE00-1E07EF68878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F4EAB42-DCF1-4123-808D-9EA0072D4807}" type="pres">
      <dgm:prSet presAssocID="{4F5B464A-3962-4CFC-A0D5-F1F484B46FE5}" presName="compNode" presStyleCnt="0"/>
      <dgm:spPr/>
    </dgm:pt>
    <dgm:pt modelId="{A7EA8E34-06CA-43BB-8E9B-83E35BF08895}" type="pres">
      <dgm:prSet presAssocID="{4F5B464A-3962-4CFC-A0D5-F1F484B46FE5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F6895B9C-AB1C-4234-8A99-5B9554B969B5}" type="pres">
      <dgm:prSet presAssocID="{4F5B464A-3962-4CFC-A0D5-F1F484B46FE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49197A-C4D8-449E-9715-BBBED2E89FCE}" type="pres">
      <dgm:prSet presAssocID="{4F5B464A-3962-4CFC-A0D5-F1F484B46FE5}" presName="invisiNode" presStyleLbl="node1" presStyleIdx="3" presStyleCnt="4"/>
      <dgm:spPr/>
    </dgm:pt>
    <dgm:pt modelId="{DAF3230A-0021-453C-BA20-EE0F222F58EC}" type="pres">
      <dgm:prSet presAssocID="{4F5B464A-3962-4CFC-A0D5-F1F484B46FE5}" presName="imagNode" presStyleLbl="fgImgPlace1" presStyleIdx="3" presStyleCnt="4"/>
      <dgm:spPr/>
    </dgm:pt>
  </dgm:ptLst>
  <dgm:cxnLst>
    <dgm:cxn modelId="{5F357AEA-E1F6-4C7C-AE42-FC58F0D0DF9C}" type="presOf" srcId="{6F7B372F-29AC-434C-A717-E95D71004E78}" destId="{E7125AB0-9A98-4C19-907F-E1A458FBDA40}" srcOrd="0" destOrd="0" presId="urn:microsoft.com/office/officeart/2005/8/layout/hList7"/>
    <dgm:cxn modelId="{72F90360-6E44-4647-A567-6FEC4EA3C94E}" type="presOf" srcId="{463C031A-E0F8-4127-918A-DD05DF863716}" destId="{48A7F276-3FED-4418-BAA9-25AFA02A2955}" srcOrd="0" destOrd="0" presId="urn:microsoft.com/office/officeart/2005/8/layout/hList7"/>
    <dgm:cxn modelId="{FB523A24-09BA-436E-A1B5-14EDA330AFE3}" srcId="{B8200061-EE84-475F-B3FE-A4F974070C70}" destId="{4F5B464A-3962-4CFC-A0D5-F1F484B46FE5}" srcOrd="3" destOrd="0" parTransId="{02C2B483-1021-4B54-9C3B-1A33F4911E4F}" sibTransId="{67BEB734-D51A-49BC-9129-69280116E670}"/>
    <dgm:cxn modelId="{0154F95C-6CE8-4F8D-BEAD-F02D11EC3D48}" type="presOf" srcId="{B26E76A4-766E-4878-BE00-1E07EF688786}" destId="{0FEBE349-715B-4D6F-A252-AEADC9D495BF}" srcOrd="0" destOrd="0" presId="urn:microsoft.com/office/officeart/2005/8/layout/hList7"/>
    <dgm:cxn modelId="{DFAC32D7-56C1-4AB4-BE82-0F8D7D5D4C0A}" type="presOf" srcId="{DABB9AE8-8D9C-441D-BA4F-A4411BD8EB61}" destId="{F441580C-BCE9-447E-87DE-FF688A583D9D}" srcOrd="0" destOrd="0" presId="urn:microsoft.com/office/officeart/2005/8/layout/hList7"/>
    <dgm:cxn modelId="{97765C46-433F-4A3C-A5EE-3D8D94B04777}" type="presOf" srcId="{78138464-ACAD-44B4-B267-2873376FF464}" destId="{0ED053B6-E877-4016-9CBA-C32D056F0845}" srcOrd="1" destOrd="0" presId="urn:microsoft.com/office/officeart/2005/8/layout/hList7"/>
    <dgm:cxn modelId="{4E23409A-3222-4ED0-80FC-9143A7311FE9}" type="presOf" srcId="{DABB9AE8-8D9C-441D-BA4F-A4411BD8EB61}" destId="{FB6E73A7-70BC-49C2-BE0E-E8A8BA03EFC9}" srcOrd="1" destOrd="0" presId="urn:microsoft.com/office/officeart/2005/8/layout/hList7"/>
    <dgm:cxn modelId="{627B41B6-FB9E-4534-81D6-C76BE5427CA4}" type="presOf" srcId="{B8200061-EE84-475F-B3FE-A4F974070C70}" destId="{91DEE9A8-186C-45ED-B3B7-DB5C0B8E2637}" srcOrd="0" destOrd="0" presId="urn:microsoft.com/office/officeart/2005/8/layout/hList7"/>
    <dgm:cxn modelId="{DABC1A7A-1241-44EF-A841-773F711D3059}" srcId="{B8200061-EE84-475F-B3FE-A4F974070C70}" destId="{DABB9AE8-8D9C-441D-BA4F-A4411BD8EB61}" srcOrd="2" destOrd="0" parTransId="{0583893F-8E7E-4E7B-A7C7-B315C58A94FE}" sibTransId="{B26E76A4-766E-4878-BE00-1E07EF688786}"/>
    <dgm:cxn modelId="{C0772B8D-26F9-4EF3-BA07-EBFF8B45C66E}" type="presOf" srcId="{78138464-ACAD-44B4-B267-2873376FF464}" destId="{6ED0BEA7-51C6-48E5-A946-55362E0FE19E}" srcOrd="0" destOrd="0" presId="urn:microsoft.com/office/officeart/2005/8/layout/hList7"/>
    <dgm:cxn modelId="{176518C8-E4BF-4228-A04D-BF709E983B36}" type="presOf" srcId="{1637C54A-6974-473F-91DB-7F8B989D244A}" destId="{2CAD73DE-74C3-4D6E-983E-13E252CB4A72}" srcOrd="1" destOrd="0" presId="urn:microsoft.com/office/officeart/2005/8/layout/hList7"/>
    <dgm:cxn modelId="{DC0690CC-562F-42E4-884B-8163939BACAC}" type="presOf" srcId="{1637C54A-6974-473F-91DB-7F8B989D244A}" destId="{2415A683-8BFA-475A-B18A-C34F699E317F}" srcOrd="0" destOrd="0" presId="urn:microsoft.com/office/officeart/2005/8/layout/hList7"/>
    <dgm:cxn modelId="{E6B30C12-FF2E-481E-AC5A-F3363D809065}" srcId="{B8200061-EE84-475F-B3FE-A4F974070C70}" destId="{78138464-ACAD-44B4-B267-2873376FF464}" srcOrd="0" destOrd="0" parTransId="{0E779B24-6D45-484A-9495-D2DFE0A09683}" sibTransId="{6F7B372F-29AC-434C-A717-E95D71004E78}"/>
    <dgm:cxn modelId="{D5D2EB7C-E8FD-46BB-AA6D-6A7CB7C40D8D}" type="presOf" srcId="{4F5B464A-3962-4CFC-A0D5-F1F484B46FE5}" destId="{A7EA8E34-06CA-43BB-8E9B-83E35BF08895}" srcOrd="0" destOrd="0" presId="urn:microsoft.com/office/officeart/2005/8/layout/hList7"/>
    <dgm:cxn modelId="{982106BB-7E3A-47CE-A6E3-C2676BE438D6}" type="presOf" srcId="{4F5B464A-3962-4CFC-A0D5-F1F484B46FE5}" destId="{F6895B9C-AB1C-4234-8A99-5B9554B969B5}" srcOrd="1" destOrd="0" presId="urn:microsoft.com/office/officeart/2005/8/layout/hList7"/>
    <dgm:cxn modelId="{75699700-DD76-4C47-AE34-C61E76D814D2}" srcId="{B8200061-EE84-475F-B3FE-A4F974070C70}" destId="{1637C54A-6974-473F-91DB-7F8B989D244A}" srcOrd="1" destOrd="0" parTransId="{DB9466D8-77EB-4C93-B114-D7AF10360085}" sibTransId="{463C031A-E0F8-4127-918A-DD05DF863716}"/>
    <dgm:cxn modelId="{B1AE0A6B-2C3F-4E92-AF72-E414EA0A968B}" type="presParOf" srcId="{91DEE9A8-186C-45ED-B3B7-DB5C0B8E2637}" destId="{DDB2DCFE-1FD1-4E43-BCE9-C7BF4277A3A9}" srcOrd="0" destOrd="0" presId="urn:microsoft.com/office/officeart/2005/8/layout/hList7"/>
    <dgm:cxn modelId="{C86BF22A-C134-4223-B2F2-0C2259B20BDC}" type="presParOf" srcId="{91DEE9A8-186C-45ED-B3B7-DB5C0B8E2637}" destId="{994A54E7-3B42-447D-AAC5-55B7F324EC1C}" srcOrd="1" destOrd="0" presId="urn:microsoft.com/office/officeart/2005/8/layout/hList7"/>
    <dgm:cxn modelId="{F5F1C19B-68D7-4F5C-802C-6CEE08D8C776}" type="presParOf" srcId="{994A54E7-3B42-447D-AAC5-55B7F324EC1C}" destId="{E0B04D5A-213D-4595-9608-115DF616E583}" srcOrd="0" destOrd="0" presId="urn:microsoft.com/office/officeart/2005/8/layout/hList7"/>
    <dgm:cxn modelId="{62CEFFDB-CF5B-4C89-ABF7-34B35993949F}" type="presParOf" srcId="{E0B04D5A-213D-4595-9608-115DF616E583}" destId="{6ED0BEA7-51C6-48E5-A946-55362E0FE19E}" srcOrd="0" destOrd="0" presId="urn:microsoft.com/office/officeart/2005/8/layout/hList7"/>
    <dgm:cxn modelId="{ACE7B174-2202-4823-A26B-6B1C9019B54A}" type="presParOf" srcId="{E0B04D5A-213D-4595-9608-115DF616E583}" destId="{0ED053B6-E877-4016-9CBA-C32D056F0845}" srcOrd="1" destOrd="0" presId="urn:microsoft.com/office/officeart/2005/8/layout/hList7"/>
    <dgm:cxn modelId="{B00AAB6F-1FC7-4BDC-957E-962CC0B8AE6E}" type="presParOf" srcId="{E0B04D5A-213D-4595-9608-115DF616E583}" destId="{749F7121-9482-4CAD-B30A-64D0279B0F88}" srcOrd="2" destOrd="0" presId="urn:microsoft.com/office/officeart/2005/8/layout/hList7"/>
    <dgm:cxn modelId="{159C9995-F0C8-4194-8335-6D8E42C98416}" type="presParOf" srcId="{E0B04D5A-213D-4595-9608-115DF616E583}" destId="{BE65B44E-21B9-479B-B57F-B351122D2E59}" srcOrd="3" destOrd="0" presId="urn:microsoft.com/office/officeart/2005/8/layout/hList7"/>
    <dgm:cxn modelId="{D3103824-BD5A-4AFE-88E9-D53B720AC97A}" type="presParOf" srcId="{994A54E7-3B42-447D-AAC5-55B7F324EC1C}" destId="{E7125AB0-9A98-4C19-907F-E1A458FBDA40}" srcOrd="1" destOrd="0" presId="urn:microsoft.com/office/officeart/2005/8/layout/hList7"/>
    <dgm:cxn modelId="{F1C74866-D8B0-4850-8FA7-49E0ED118E4A}" type="presParOf" srcId="{994A54E7-3B42-447D-AAC5-55B7F324EC1C}" destId="{BC15BE19-E69A-4759-AECC-CA881FC91895}" srcOrd="2" destOrd="0" presId="urn:microsoft.com/office/officeart/2005/8/layout/hList7"/>
    <dgm:cxn modelId="{3F393DC2-997F-473B-9D65-79411E9683AE}" type="presParOf" srcId="{BC15BE19-E69A-4759-AECC-CA881FC91895}" destId="{2415A683-8BFA-475A-B18A-C34F699E317F}" srcOrd="0" destOrd="0" presId="urn:microsoft.com/office/officeart/2005/8/layout/hList7"/>
    <dgm:cxn modelId="{88F2733E-D2E9-4B8D-AA4F-A028809999D7}" type="presParOf" srcId="{BC15BE19-E69A-4759-AECC-CA881FC91895}" destId="{2CAD73DE-74C3-4D6E-983E-13E252CB4A72}" srcOrd="1" destOrd="0" presId="urn:microsoft.com/office/officeart/2005/8/layout/hList7"/>
    <dgm:cxn modelId="{A3669416-77D8-44E5-8D69-B46F1B197565}" type="presParOf" srcId="{BC15BE19-E69A-4759-AECC-CA881FC91895}" destId="{1989C0E6-6647-4922-9CE2-0062D1665045}" srcOrd="2" destOrd="0" presId="urn:microsoft.com/office/officeart/2005/8/layout/hList7"/>
    <dgm:cxn modelId="{0C00AB47-AC47-421F-A498-D4E46AAC446A}" type="presParOf" srcId="{BC15BE19-E69A-4759-AECC-CA881FC91895}" destId="{69003B4A-F2FA-48E4-87B1-726FD2D69BE3}" srcOrd="3" destOrd="0" presId="urn:microsoft.com/office/officeart/2005/8/layout/hList7"/>
    <dgm:cxn modelId="{D25CE4F8-F6E5-4DE7-8578-8B16755C8FFB}" type="presParOf" srcId="{994A54E7-3B42-447D-AAC5-55B7F324EC1C}" destId="{48A7F276-3FED-4418-BAA9-25AFA02A2955}" srcOrd="3" destOrd="0" presId="urn:microsoft.com/office/officeart/2005/8/layout/hList7"/>
    <dgm:cxn modelId="{72859978-131D-4CCF-BD5D-CC714B93CFDF}" type="presParOf" srcId="{994A54E7-3B42-447D-AAC5-55B7F324EC1C}" destId="{E797CD20-1FE9-40F4-866B-FBD5E154B946}" srcOrd="4" destOrd="0" presId="urn:microsoft.com/office/officeart/2005/8/layout/hList7"/>
    <dgm:cxn modelId="{5524F1EB-29A0-4E6B-8BF7-94D74A91F698}" type="presParOf" srcId="{E797CD20-1FE9-40F4-866B-FBD5E154B946}" destId="{F441580C-BCE9-447E-87DE-FF688A583D9D}" srcOrd="0" destOrd="0" presId="urn:microsoft.com/office/officeart/2005/8/layout/hList7"/>
    <dgm:cxn modelId="{EBEBA6C9-A53E-4197-8002-D7F6BE64C8E4}" type="presParOf" srcId="{E797CD20-1FE9-40F4-866B-FBD5E154B946}" destId="{FB6E73A7-70BC-49C2-BE0E-E8A8BA03EFC9}" srcOrd="1" destOrd="0" presId="urn:microsoft.com/office/officeart/2005/8/layout/hList7"/>
    <dgm:cxn modelId="{137114A6-A73B-491E-BDFB-A991A4AFC2D3}" type="presParOf" srcId="{E797CD20-1FE9-40F4-866B-FBD5E154B946}" destId="{6B0F6BE1-FB32-4A0E-9276-44305B47D0E9}" srcOrd="2" destOrd="0" presId="urn:microsoft.com/office/officeart/2005/8/layout/hList7"/>
    <dgm:cxn modelId="{7B38472F-28B0-4D3D-8697-FC19763BE3C6}" type="presParOf" srcId="{E797CD20-1FE9-40F4-866B-FBD5E154B946}" destId="{D3375EC7-DD83-4681-9447-60B7B71DA12C}" srcOrd="3" destOrd="0" presId="urn:microsoft.com/office/officeart/2005/8/layout/hList7"/>
    <dgm:cxn modelId="{0B7CCA23-1640-48DE-A338-1CF1DA300C1B}" type="presParOf" srcId="{994A54E7-3B42-447D-AAC5-55B7F324EC1C}" destId="{0FEBE349-715B-4D6F-A252-AEADC9D495BF}" srcOrd="5" destOrd="0" presId="urn:microsoft.com/office/officeart/2005/8/layout/hList7"/>
    <dgm:cxn modelId="{BFEA31E8-6A00-4DFA-90A1-23C8054A6D11}" type="presParOf" srcId="{994A54E7-3B42-447D-AAC5-55B7F324EC1C}" destId="{2F4EAB42-DCF1-4123-808D-9EA0072D4807}" srcOrd="6" destOrd="0" presId="urn:microsoft.com/office/officeart/2005/8/layout/hList7"/>
    <dgm:cxn modelId="{0D56507D-42EC-47D7-89E2-BA39E7C3B8CE}" type="presParOf" srcId="{2F4EAB42-DCF1-4123-808D-9EA0072D4807}" destId="{A7EA8E34-06CA-43BB-8E9B-83E35BF08895}" srcOrd="0" destOrd="0" presId="urn:microsoft.com/office/officeart/2005/8/layout/hList7"/>
    <dgm:cxn modelId="{EC4478BB-BB73-49E2-A2F8-7D2EF3F76DA6}" type="presParOf" srcId="{2F4EAB42-DCF1-4123-808D-9EA0072D4807}" destId="{F6895B9C-AB1C-4234-8A99-5B9554B969B5}" srcOrd="1" destOrd="0" presId="urn:microsoft.com/office/officeart/2005/8/layout/hList7"/>
    <dgm:cxn modelId="{EDCFFD95-F5BA-4E31-A8E7-6167E83C6BD8}" type="presParOf" srcId="{2F4EAB42-DCF1-4123-808D-9EA0072D4807}" destId="{9949197A-C4D8-449E-9715-BBBED2E89FCE}" srcOrd="2" destOrd="0" presId="urn:microsoft.com/office/officeart/2005/8/layout/hList7"/>
    <dgm:cxn modelId="{04D09FE8-340D-4C57-A0B8-70445588C63E}" type="presParOf" srcId="{2F4EAB42-DCF1-4123-808D-9EA0072D4807}" destId="{DAF3230A-0021-453C-BA20-EE0F222F58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DEF86-49A8-42AD-8E89-E4B69E2B4232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B5BD9EF-C89D-457B-845B-238405C1D714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E2BAC3DC-D693-46CA-B825-9859C2F4A162}" type="parTrans" cxnId="{7851CE2A-974D-406F-BA48-69993439D08D}">
      <dgm:prSet/>
      <dgm:spPr/>
      <dgm:t>
        <a:bodyPr/>
        <a:lstStyle/>
        <a:p>
          <a:endParaRPr lang="zh-TW" altLang="en-US"/>
        </a:p>
      </dgm:t>
    </dgm:pt>
    <dgm:pt modelId="{1264ADCE-AB93-4DC5-BC2D-3D2480590862}" type="sibTrans" cxnId="{7851CE2A-974D-406F-BA48-69993439D08D}">
      <dgm:prSet/>
      <dgm:spPr/>
      <dgm:t>
        <a:bodyPr/>
        <a:lstStyle/>
        <a:p>
          <a:endParaRPr lang="zh-TW" altLang="en-US"/>
        </a:p>
      </dgm:t>
    </dgm:pt>
    <dgm:pt modelId="{C0CD2075-CF12-48F3-A9D7-DFCF9D974FCF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6486F6D0-02A3-40EA-90E9-35DADA81BB32}" type="parTrans" cxnId="{09871F45-CDDC-4A8E-AD8F-5AA840F8CB6A}">
      <dgm:prSet/>
      <dgm:spPr/>
      <dgm:t>
        <a:bodyPr/>
        <a:lstStyle/>
        <a:p>
          <a:endParaRPr lang="zh-TW" altLang="en-US"/>
        </a:p>
      </dgm:t>
    </dgm:pt>
    <dgm:pt modelId="{8D474095-10F0-4A36-8C2B-49E52FF6E6A9}" type="sibTrans" cxnId="{09871F45-CDDC-4A8E-AD8F-5AA840F8CB6A}">
      <dgm:prSet/>
      <dgm:spPr/>
      <dgm:t>
        <a:bodyPr/>
        <a:lstStyle/>
        <a:p>
          <a:endParaRPr lang="zh-TW" altLang="en-US"/>
        </a:p>
      </dgm:t>
    </dgm:pt>
    <dgm:pt modelId="{E65A30F3-BB1C-4BCD-AD3A-988C9C240CDD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FD2EDE65-59C8-4F61-84ED-48D5A1B54F56}" type="parTrans" cxnId="{39F71B72-53AB-4118-899C-62D477F87651}">
      <dgm:prSet/>
      <dgm:spPr/>
      <dgm:t>
        <a:bodyPr/>
        <a:lstStyle/>
        <a:p>
          <a:endParaRPr lang="zh-TW" altLang="en-US"/>
        </a:p>
      </dgm:t>
    </dgm:pt>
    <dgm:pt modelId="{53D64825-68B1-4C0C-843A-E0F9E64CDBAE}" type="sibTrans" cxnId="{39F71B72-53AB-4118-899C-62D477F87651}">
      <dgm:prSet/>
      <dgm:spPr/>
      <dgm:t>
        <a:bodyPr/>
        <a:lstStyle/>
        <a:p>
          <a:endParaRPr lang="zh-TW" altLang="en-US"/>
        </a:p>
      </dgm:t>
    </dgm:pt>
    <dgm:pt modelId="{EC820CDA-F77B-4B69-8443-EBD861E288E6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773A6EE4-30D0-4FD9-8CA3-260C59324E6C}" type="parTrans" cxnId="{FC44F21B-1749-4079-837A-67E4B8CF72C6}">
      <dgm:prSet/>
      <dgm:spPr/>
      <dgm:t>
        <a:bodyPr/>
        <a:lstStyle/>
        <a:p>
          <a:endParaRPr lang="zh-TW" altLang="en-US"/>
        </a:p>
      </dgm:t>
    </dgm:pt>
    <dgm:pt modelId="{834A14B5-1FA3-45F0-87A9-059EC36223CD}" type="sibTrans" cxnId="{FC44F21B-1749-4079-837A-67E4B8CF72C6}">
      <dgm:prSet/>
      <dgm:spPr/>
      <dgm:t>
        <a:bodyPr/>
        <a:lstStyle/>
        <a:p>
          <a:endParaRPr lang="zh-TW" altLang="en-US"/>
        </a:p>
      </dgm:t>
    </dgm:pt>
    <dgm:pt modelId="{A8426273-653B-458E-B48A-A62F08F4A97F}" type="pres">
      <dgm:prSet presAssocID="{54DDEF86-49A8-42AD-8E89-E4B69E2B4232}" presName="rootNode" presStyleCnt="0">
        <dgm:presLayoutVars>
          <dgm:chMax/>
          <dgm:chPref/>
          <dgm:dir/>
          <dgm:animLvl val="lvl"/>
        </dgm:presLayoutVars>
      </dgm:prSet>
      <dgm:spPr/>
    </dgm:pt>
    <dgm:pt modelId="{EEC1CC0C-8EE1-495F-9CDD-255CE5A45C6C}" type="pres">
      <dgm:prSet presAssocID="{5B5BD9EF-C89D-457B-845B-238405C1D714}" presName="composite" presStyleCnt="0"/>
      <dgm:spPr/>
    </dgm:pt>
    <dgm:pt modelId="{A2E71CA8-0BBD-4D9C-9EB7-65FCAB7EBDBB}" type="pres">
      <dgm:prSet presAssocID="{5B5BD9EF-C89D-457B-845B-238405C1D714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C0F626A2-73B9-42B6-AC7B-F995748D6B13}" type="pres">
      <dgm:prSet presAssocID="{5B5BD9EF-C89D-457B-845B-238405C1D714}" presName="Image" presStyleLbl="bgImgPlace1" presStyleIdx="0" presStyleCnt="2" custLinFactX="53388" custLinFactNeighborX="100000" custLinFactNeighborY="51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9BA719-D79C-429A-9E09-8EB7A540541C}" type="pres">
      <dgm:prSet presAssocID="{5B5BD9EF-C89D-457B-845B-238405C1D714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1F7CA730-0740-4C2E-BE7F-82160CD86A07}" type="pres">
      <dgm:prSet presAssocID="{1264ADCE-AB93-4DC5-BC2D-3D2480590862}" presName="sibTrans" presStyleCnt="0"/>
      <dgm:spPr/>
    </dgm:pt>
    <dgm:pt modelId="{0D309D6B-B5A0-4B80-AD90-D84E25096346}" type="pres">
      <dgm:prSet presAssocID="{E65A30F3-BB1C-4BCD-AD3A-988C9C240CDD}" presName="composite" presStyleCnt="0"/>
      <dgm:spPr/>
    </dgm:pt>
    <dgm:pt modelId="{A038D182-2118-4460-9904-1B30FB4AA445}" type="pres">
      <dgm:prSet presAssocID="{E65A30F3-BB1C-4BCD-AD3A-988C9C240CDD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3170DDE9-3A5F-4E1C-98AD-F3B36BD54B1C}" type="pres">
      <dgm:prSet presAssocID="{E65A30F3-BB1C-4BCD-AD3A-988C9C240CDD}" presName="Image" presStyleLbl="bgImgPlace1" presStyleIdx="1" presStyleCnt="2" custLinFactX="-52785" custLinFactNeighborX="-100000" custLinFactNeighborY="-742"/>
      <dgm:spPr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B4DC56F-5F87-43A7-8FEF-B98B83A65E71}" type="pres">
      <dgm:prSet presAssocID="{E65A30F3-BB1C-4BCD-AD3A-988C9C240CDD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0CFBFE4-6E73-4A22-B69E-1848403FD6E0}" type="presOf" srcId="{E65A30F3-BB1C-4BCD-AD3A-988C9C240CDD}" destId="{A038D182-2118-4460-9904-1B30FB4AA445}" srcOrd="0" destOrd="0" presId="urn:microsoft.com/office/officeart/2008/layout/TitledPictureBlocks"/>
    <dgm:cxn modelId="{09871F45-CDDC-4A8E-AD8F-5AA840F8CB6A}" srcId="{5B5BD9EF-C89D-457B-845B-238405C1D714}" destId="{C0CD2075-CF12-48F3-A9D7-DFCF9D974FCF}" srcOrd="0" destOrd="0" parTransId="{6486F6D0-02A3-40EA-90E9-35DADA81BB32}" sibTransId="{8D474095-10F0-4A36-8C2B-49E52FF6E6A9}"/>
    <dgm:cxn modelId="{FE5FD617-DC29-4A06-8478-847FAACF86DE}" type="presOf" srcId="{54DDEF86-49A8-42AD-8E89-E4B69E2B4232}" destId="{A8426273-653B-458E-B48A-A62F08F4A97F}" srcOrd="0" destOrd="0" presId="urn:microsoft.com/office/officeart/2008/layout/TitledPictureBlocks"/>
    <dgm:cxn modelId="{12396759-4382-49FD-A162-F70F00F666F8}" type="presOf" srcId="{C0CD2075-CF12-48F3-A9D7-DFCF9D974FCF}" destId="{FB9BA719-D79C-429A-9E09-8EB7A540541C}" srcOrd="0" destOrd="0" presId="urn:microsoft.com/office/officeart/2008/layout/TitledPictureBlocks"/>
    <dgm:cxn modelId="{5899472A-D2AA-440A-9D0C-94484B78ADBE}" type="presOf" srcId="{EC820CDA-F77B-4B69-8443-EBD861E288E6}" destId="{3B4DC56F-5F87-43A7-8FEF-B98B83A65E71}" srcOrd="0" destOrd="0" presId="urn:microsoft.com/office/officeart/2008/layout/TitledPictureBlocks"/>
    <dgm:cxn modelId="{7851CE2A-974D-406F-BA48-69993439D08D}" srcId="{54DDEF86-49A8-42AD-8E89-E4B69E2B4232}" destId="{5B5BD9EF-C89D-457B-845B-238405C1D714}" srcOrd="0" destOrd="0" parTransId="{E2BAC3DC-D693-46CA-B825-9859C2F4A162}" sibTransId="{1264ADCE-AB93-4DC5-BC2D-3D2480590862}"/>
    <dgm:cxn modelId="{29AFD8DC-ED7C-4891-ADAB-30DF1C142C63}" type="presOf" srcId="{5B5BD9EF-C89D-457B-845B-238405C1D714}" destId="{A2E71CA8-0BBD-4D9C-9EB7-65FCAB7EBDBB}" srcOrd="0" destOrd="0" presId="urn:microsoft.com/office/officeart/2008/layout/TitledPictureBlocks"/>
    <dgm:cxn modelId="{39F71B72-53AB-4118-899C-62D477F87651}" srcId="{54DDEF86-49A8-42AD-8E89-E4B69E2B4232}" destId="{E65A30F3-BB1C-4BCD-AD3A-988C9C240CDD}" srcOrd="1" destOrd="0" parTransId="{FD2EDE65-59C8-4F61-84ED-48D5A1B54F56}" sibTransId="{53D64825-68B1-4C0C-843A-E0F9E64CDBAE}"/>
    <dgm:cxn modelId="{FC44F21B-1749-4079-837A-67E4B8CF72C6}" srcId="{E65A30F3-BB1C-4BCD-AD3A-988C9C240CDD}" destId="{EC820CDA-F77B-4B69-8443-EBD861E288E6}" srcOrd="0" destOrd="0" parTransId="{773A6EE4-30D0-4FD9-8CA3-260C59324E6C}" sibTransId="{834A14B5-1FA3-45F0-87A9-059EC36223CD}"/>
    <dgm:cxn modelId="{77C88F78-33DA-4E7D-87F6-FD3CC6D9B679}" type="presParOf" srcId="{A8426273-653B-458E-B48A-A62F08F4A97F}" destId="{EEC1CC0C-8EE1-495F-9CDD-255CE5A45C6C}" srcOrd="0" destOrd="0" presId="urn:microsoft.com/office/officeart/2008/layout/TitledPictureBlocks"/>
    <dgm:cxn modelId="{47F0D930-9464-4045-A8D7-1E47FA1624AF}" type="presParOf" srcId="{EEC1CC0C-8EE1-495F-9CDD-255CE5A45C6C}" destId="{A2E71CA8-0BBD-4D9C-9EB7-65FCAB7EBDBB}" srcOrd="0" destOrd="0" presId="urn:microsoft.com/office/officeart/2008/layout/TitledPictureBlocks"/>
    <dgm:cxn modelId="{56E8F7AF-3C6A-4059-B4ED-5FFA01D68DD5}" type="presParOf" srcId="{EEC1CC0C-8EE1-495F-9CDD-255CE5A45C6C}" destId="{C0F626A2-73B9-42B6-AC7B-F995748D6B13}" srcOrd="1" destOrd="0" presId="urn:microsoft.com/office/officeart/2008/layout/TitledPictureBlocks"/>
    <dgm:cxn modelId="{02BC548A-8235-4D6A-955E-AAD8B7B88B08}" type="presParOf" srcId="{EEC1CC0C-8EE1-495F-9CDD-255CE5A45C6C}" destId="{FB9BA719-D79C-429A-9E09-8EB7A540541C}" srcOrd="2" destOrd="0" presId="urn:microsoft.com/office/officeart/2008/layout/TitledPictureBlocks"/>
    <dgm:cxn modelId="{61295F43-495E-4269-998F-4D521B7AA35D}" type="presParOf" srcId="{A8426273-653B-458E-B48A-A62F08F4A97F}" destId="{1F7CA730-0740-4C2E-BE7F-82160CD86A07}" srcOrd="1" destOrd="0" presId="urn:microsoft.com/office/officeart/2008/layout/TitledPictureBlocks"/>
    <dgm:cxn modelId="{43186AD2-9723-4CE1-BD2D-0C0101847DC0}" type="presParOf" srcId="{A8426273-653B-458E-B48A-A62F08F4A97F}" destId="{0D309D6B-B5A0-4B80-AD90-D84E25096346}" srcOrd="2" destOrd="0" presId="urn:microsoft.com/office/officeart/2008/layout/TitledPictureBlocks"/>
    <dgm:cxn modelId="{EE20CE94-AD6F-465A-8926-A486537D6C6B}" type="presParOf" srcId="{0D309D6B-B5A0-4B80-AD90-D84E25096346}" destId="{A038D182-2118-4460-9904-1B30FB4AA445}" srcOrd="0" destOrd="0" presId="urn:microsoft.com/office/officeart/2008/layout/TitledPictureBlocks"/>
    <dgm:cxn modelId="{30F0BAC5-26BD-40D1-BC9F-CEAB3DE9184E}" type="presParOf" srcId="{0D309D6B-B5A0-4B80-AD90-D84E25096346}" destId="{3170DDE9-3A5F-4E1C-98AD-F3B36BD54B1C}" srcOrd="1" destOrd="0" presId="urn:microsoft.com/office/officeart/2008/layout/TitledPictureBlocks"/>
    <dgm:cxn modelId="{C0830D73-5744-491F-BDBA-465EC45884C3}" type="presParOf" srcId="{0D309D6B-B5A0-4B80-AD90-D84E25096346}" destId="{3B4DC56F-5F87-43A7-8FEF-B98B83A65E71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0BEA7-51C6-48E5-A946-55362E0FE19E}">
      <dsp:nvSpPr>
        <dsp:cNvPr id="0" name=""/>
        <dsp:cNvSpPr/>
      </dsp:nvSpPr>
      <dsp:spPr>
        <a:xfrm>
          <a:off x="8" y="0"/>
          <a:ext cx="2011188" cy="4525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8" y="1810385"/>
        <a:ext cx="2011188" cy="1810385"/>
      </dsp:txXfrm>
    </dsp:sp>
    <dsp:sp modelId="{BE65B44E-21B9-479B-B57F-B351122D2E59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A683-8BFA-475A-B18A-C34F699E317F}">
      <dsp:nvSpPr>
        <dsp:cNvPr id="0" name=""/>
        <dsp:cNvSpPr/>
      </dsp:nvSpPr>
      <dsp:spPr>
        <a:xfrm>
          <a:off x="2098583" y="0"/>
          <a:ext cx="2011188" cy="4525963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98583" y="1810385"/>
        <a:ext cx="2011188" cy="1810385"/>
      </dsp:txXfrm>
    </dsp:sp>
    <dsp:sp modelId="{69003B4A-F2FA-48E4-87B1-726FD2D69BE3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1580C-BCE9-447E-87DE-FF688A583D9D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D3375EC7-DD83-4681-9447-60B7B71DA12C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A8E34-06CA-43BB-8E9B-83E35BF08895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DAF3230A-0021-453C-BA20-EE0F222F58EC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2DCFE-1FD1-4E43-BCE9-C7BF4277A3A9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626A2-73B9-42B6-AC7B-F995748D6B13}">
      <dsp:nvSpPr>
        <dsp:cNvPr id="0" name=""/>
        <dsp:cNvSpPr/>
      </dsp:nvSpPr>
      <dsp:spPr>
        <a:xfrm>
          <a:off x="4402821" y="1406128"/>
          <a:ext cx="2866518" cy="2428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BA719-D79C-429A-9E09-8EB7A540541C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大約</a:t>
          </a:r>
          <a:r>
            <a:rPr lang="en-US" sz="2500" kern="1200" dirty="0" smtClean="0"/>
            <a:t>3</a:t>
          </a:r>
          <a:r>
            <a:rPr lang="zh-TW" sz="2500" kern="1200" dirty="0" smtClean="0"/>
            <a:t>個步伐</a:t>
          </a:r>
          <a:endParaRPr lang="zh-TW" sz="2500" kern="1200" dirty="0"/>
        </a:p>
      </dsp:txBody>
      <dsp:txXfrm>
        <a:off x="2530540" y="1659838"/>
        <a:ext cx="1279639" cy="1335100"/>
      </dsp:txXfrm>
    </dsp:sp>
    <dsp:sp modelId="{A2E71CA8-0BBD-4D9C-9EB7-65FCAB7EBDBB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室外至少</a:t>
          </a:r>
          <a:r>
            <a:rPr lang="en-US" sz="1800" kern="1200" smtClean="0"/>
            <a:t>1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3170DDE9-3A5F-4E1C-98AD-F3B36BD54B1C}">
      <dsp:nvSpPr>
        <dsp:cNvPr id="0" name=""/>
        <dsp:cNvSpPr/>
      </dsp:nvSpPr>
      <dsp:spPr>
        <a:xfrm>
          <a:off x="0" y="1262126"/>
          <a:ext cx="2866518" cy="24287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DC56F-5F87-43A7-8FEF-B98B83A65E71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大約手臂的兩倍長</a:t>
          </a:r>
          <a:endParaRPr lang="zh-TW" sz="2500" kern="1200"/>
        </a:p>
      </dsp:txBody>
      <dsp:txXfrm>
        <a:off x="6904223" y="1659838"/>
        <a:ext cx="1279639" cy="1335100"/>
      </dsp:txXfrm>
    </dsp:sp>
    <dsp:sp modelId="{A038D182-2118-4460-9904-1B30FB4AA445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室內至少</a:t>
          </a:r>
          <a:r>
            <a:rPr lang="en-US" sz="1800" kern="1200" smtClean="0"/>
            <a:t>1.5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46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60000"/>
              <a:lumOff val="40000"/>
            </a:schemeClr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5">
              <a:lumMod val="75000"/>
            </a:schemeClr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accent5">
              <a:lumMod val="75000"/>
            </a:schemeClr>
          </a:solidFill>
          <a:latin typeface="文鼎中鋼筆行楷" panose="020B0602010101010101" pitchFamily="34" charset="-120"/>
          <a:ea typeface="文鼎中鋼筆行楷" panose="020B0602010101010101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2856"/>
            <a:ext cx="658477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983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1544195" cy="15121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0" y="1772817"/>
            <a:ext cx="1563075" cy="16094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04" y="1878590"/>
            <a:ext cx="1616203" cy="15504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61" y="1772817"/>
            <a:ext cx="1632279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07404"/>
              </p:ext>
            </p:extLst>
          </p:nvPr>
        </p:nvGraphicFramePr>
        <p:xfrm>
          <a:off x="457200" y="15908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8D5AFC-7898-46AE-928B-151FDBA2E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衛福部疾管署</a:t>
            </a:r>
          </a:p>
          <a:p>
            <a:r>
              <a:rPr lang="zh-TW" altLang="en-US" dirty="0"/>
              <a:t>掌握最新疫情</a:t>
            </a:r>
          </a:p>
          <a:p>
            <a:r>
              <a:rPr lang="zh-TW" altLang="en-US" dirty="0"/>
              <a:t>了解防疫議題</a:t>
            </a:r>
          </a:p>
          <a:p>
            <a:r>
              <a:rPr lang="zh-TW" altLang="en-US" dirty="0"/>
              <a:t>防疫小測驗</a:t>
            </a:r>
          </a:p>
          <a:p>
            <a:r>
              <a:rPr lang="zh-TW" altLang="en-US" dirty="0"/>
              <a:t>你的防疫觀念正確嗎？</a:t>
            </a:r>
          </a:p>
          <a:p>
            <a:r>
              <a:rPr lang="zh-TW" altLang="en-US" dirty="0"/>
              <a:t>擊敗新冠病毒，健康久久！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600200"/>
            <a:ext cx="410445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ransition spd="slow"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文鼎中鋼筆行楷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55</cp:revision>
  <dcterms:created xsi:type="dcterms:W3CDTF">2014-02-08T16:25:00Z</dcterms:created>
  <dcterms:modified xsi:type="dcterms:W3CDTF">2021-12-07T06:59:54Z</dcterms:modified>
</cp:coreProperties>
</file>