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AF857-5154-4F0B-A66A-B4D70C0DF7BF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7B958D-E9DF-480C-9669-6B0316BFED6A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8310F598-D68E-457F-BC96-AA1058337C3A}" type="parTrans" cxnId="{8EA94530-CE7C-4A35-BCE9-21EACDCB3FA9}">
      <dgm:prSet/>
      <dgm:spPr/>
      <dgm:t>
        <a:bodyPr/>
        <a:lstStyle/>
        <a:p>
          <a:endParaRPr lang="zh-TW" altLang="en-US"/>
        </a:p>
      </dgm:t>
    </dgm:pt>
    <dgm:pt modelId="{CE494E4C-FC7D-47C6-8DB2-C3FC5E30B2F8}" type="sibTrans" cxnId="{8EA94530-CE7C-4A35-BCE9-21EACDCB3FA9}">
      <dgm:prSet/>
      <dgm:spPr/>
      <dgm:t>
        <a:bodyPr/>
        <a:lstStyle/>
        <a:p>
          <a:endParaRPr lang="zh-TW" altLang="en-US"/>
        </a:p>
      </dgm:t>
    </dgm:pt>
    <dgm:pt modelId="{B99AA68C-6D18-4536-A7C3-7FC34C68C88D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6854B219-5F40-4611-9663-B66801E9B3D1}" type="parTrans" cxnId="{7338A532-12F6-4043-AB48-7CFD9B844015}">
      <dgm:prSet/>
      <dgm:spPr/>
      <dgm:t>
        <a:bodyPr/>
        <a:lstStyle/>
        <a:p>
          <a:endParaRPr lang="zh-TW" altLang="en-US"/>
        </a:p>
      </dgm:t>
    </dgm:pt>
    <dgm:pt modelId="{7F4AE457-B6EC-4578-9F3E-FDC350892B5C}" type="sibTrans" cxnId="{7338A532-12F6-4043-AB48-7CFD9B844015}">
      <dgm:prSet/>
      <dgm:spPr/>
      <dgm:t>
        <a:bodyPr/>
        <a:lstStyle/>
        <a:p>
          <a:endParaRPr lang="zh-TW" altLang="en-US"/>
        </a:p>
      </dgm:t>
    </dgm:pt>
    <dgm:pt modelId="{65CACC17-9A7F-467D-96EF-3BA03727D3F7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F3273FA6-7C1F-4136-A599-43CF1950F43C}" type="parTrans" cxnId="{88903AEE-94DA-48B7-8E45-5DFDC0FA9FBC}">
      <dgm:prSet/>
      <dgm:spPr/>
      <dgm:t>
        <a:bodyPr/>
        <a:lstStyle/>
        <a:p>
          <a:endParaRPr lang="zh-TW" altLang="en-US"/>
        </a:p>
      </dgm:t>
    </dgm:pt>
    <dgm:pt modelId="{6FEE90D0-7EE6-4177-9A37-8CF478214BCC}" type="sibTrans" cxnId="{88903AEE-94DA-48B7-8E45-5DFDC0FA9FBC}">
      <dgm:prSet/>
      <dgm:spPr/>
      <dgm:t>
        <a:bodyPr/>
        <a:lstStyle/>
        <a:p>
          <a:endParaRPr lang="zh-TW" altLang="en-US"/>
        </a:p>
      </dgm:t>
    </dgm:pt>
    <dgm:pt modelId="{6EFFD6ED-43B1-489E-A029-D2D0E7340226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539B5D74-A208-4B41-9D47-44B59EA017A2}" type="parTrans" cxnId="{2E1AEC3F-685E-4FDB-8466-8991659D6E79}">
      <dgm:prSet/>
      <dgm:spPr/>
      <dgm:t>
        <a:bodyPr/>
        <a:lstStyle/>
        <a:p>
          <a:endParaRPr lang="zh-TW" altLang="en-US"/>
        </a:p>
      </dgm:t>
    </dgm:pt>
    <dgm:pt modelId="{81F060A6-2347-4190-A045-7D7161F9E196}" type="sibTrans" cxnId="{2E1AEC3F-685E-4FDB-8466-8991659D6E79}">
      <dgm:prSet/>
      <dgm:spPr/>
      <dgm:t>
        <a:bodyPr/>
        <a:lstStyle/>
        <a:p>
          <a:endParaRPr lang="zh-TW" altLang="en-US"/>
        </a:p>
      </dgm:t>
    </dgm:pt>
    <dgm:pt modelId="{E6E2667B-98EC-4ED9-9316-A7E709B8B9B1}" type="pres">
      <dgm:prSet presAssocID="{260AF857-5154-4F0B-A66A-B4D70C0DF7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405AD3-EA4C-496A-A2F0-58F35431D0EC}" type="pres">
      <dgm:prSet presAssocID="{260AF857-5154-4F0B-A66A-B4D70C0DF7BF}" presName="fgShape" presStyleLbl="fgShp" presStyleIdx="0" presStyleCnt="1"/>
      <dgm:spPr/>
    </dgm:pt>
    <dgm:pt modelId="{2653D4CC-05F9-4935-9130-945D42C12708}" type="pres">
      <dgm:prSet presAssocID="{260AF857-5154-4F0B-A66A-B4D70C0DF7BF}" presName="linComp" presStyleCnt="0"/>
      <dgm:spPr/>
    </dgm:pt>
    <dgm:pt modelId="{B6515C3F-6487-4485-88EC-C346FF184332}" type="pres">
      <dgm:prSet presAssocID="{1F7B958D-E9DF-480C-9669-6B0316BFED6A}" presName="compNode" presStyleCnt="0"/>
      <dgm:spPr/>
    </dgm:pt>
    <dgm:pt modelId="{EFDB7E49-AE64-4767-B616-39D05E935A9F}" type="pres">
      <dgm:prSet presAssocID="{1F7B958D-E9DF-480C-9669-6B0316BFED6A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445420FC-E00F-448C-8ED0-2AA17CF1E838}" type="pres">
      <dgm:prSet presAssocID="{1F7B958D-E9DF-480C-9669-6B0316BFED6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F214B8-67A3-47CC-B72E-A2146CAD875E}" type="pres">
      <dgm:prSet presAssocID="{1F7B958D-E9DF-480C-9669-6B0316BFED6A}" presName="invisiNode" presStyleLbl="node1" presStyleIdx="0" presStyleCnt="4"/>
      <dgm:spPr/>
    </dgm:pt>
    <dgm:pt modelId="{3C4B9297-2EDA-4407-BD24-DBF3F10D8143}" type="pres">
      <dgm:prSet presAssocID="{1F7B958D-E9DF-480C-9669-6B0316BFED6A}" presName="imagNode" presStyleLbl="fgImgPlace1" presStyleIdx="0" presStyleCnt="4"/>
      <dgm:spPr/>
    </dgm:pt>
    <dgm:pt modelId="{9F07CEC5-EF35-4506-8617-610E2D60887A}" type="pres">
      <dgm:prSet presAssocID="{CE494E4C-FC7D-47C6-8DB2-C3FC5E30B2F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E8C478B-12CF-44E0-8E48-F8C2A22CDC29}" type="pres">
      <dgm:prSet presAssocID="{B99AA68C-6D18-4536-A7C3-7FC34C68C88D}" presName="compNode" presStyleCnt="0"/>
      <dgm:spPr/>
    </dgm:pt>
    <dgm:pt modelId="{D5EB4780-06F4-410F-994A-3CC491C09EF6}" type="pres">
      <dgm:prSet presAssocID="{B99AA68C-6D18-4536-A7C3-7FC34C68C88D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2C2A15A4-488D-42E7-858C-2159E42751D1}" type="pres">
      <dgm:prSet presAssocID="{B99AA68C-6D18-4536-A7C3-7FC34C68C88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2E1CC-1D34-474D-9F0A-27C53755B118}" type="pres">
      <dgm:prSet presAssocID="{B99AA68C-6D18-4536-A7C3-7FC34C68C88D}" presName="invisiNode" presStyleLbl="node1" presStyleIdx="1" presStyleCnt="4"/>
      <dgm:spPr/>
    </dgm:pt>
    <dgm:pt modelId="{24AD0483-F963-4D19-A5F6-A00413F190CC}" type="pres">
      <dgm:prSet presAssocID="{B99AA68C-6D18-4536-A7C3-7FC34C68C88D}" presName="imagNode" presStyleLbl="fgImgPlace1" presStyleIdx="1" presStyleCnt="4"/>
      <dgm:spPr/>
    </dgm:pt>
    <dgm:pt modelId="{AA22161B-0FB5-4E06-93B0-38CA8EAFD1DA}" type="pres">
      <dgm:prSet presAssocID="{7F4AE457-B6EC-4578-9F3E-FDC350892B5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7C774AA-1313-4ADA-997E-4844F93C917F}" type="pres">
      <dgm:prSet presAssocID="{65CACC17-9A7F-467D-96EF-3BA03727D3F7}" presName="compNode" presStyleCnt="0"/>
      <dgm:spPr/>
    </dgm:pt>
    <dgm:pt modelId="{C50854D6-ECA2-433E-8B7A-FFB3C20577DF}" type="pres">
      <dgm:prSet presAssocID="{65CACC17-9A7F-467D-96EF-3BA03727D3F7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1A9A5FC9-F937-4A80-B5C2-65B13E236AE5}" type="pres">
      <dgm:prSet presAssocID="{65CACC17-9A7F-467D-96EF-3BA03727D3F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E4464D-561A-414C-8D34-05BD4F9F8840}" type="pres">
      <dgm:prSet presAssocID="{65CACC17-9A7F-467D-96EF-3BA03727D3F7}" presName="invisiNode" presStyleLbl="node1" presStyleIdx="2" presStyleCnt="4"/>
      <dgm:spPr/>
    </dgm:pt>
    <dgm:pt modelId="{B48135D4-F57E-4452-9189-682F4E1A6882}" type="pres">
      <dgm:prSet presAssocID="{65CACC17-9A7F-467D-96EF-3BA03727D3F7}" presName="imagNode" presStyleLbl="fgImgPlace1" presStyleIdx="2" presStyleCnt="4"/>
      <dgm:spPr/>
    </dgm:pt>
    <dgm:pt modelId="{7FAEB7EE-41E1-43B7-A446-042362686991}" type="pres">
      <dgm:prSet presAssocID="{6FEE90D0-7EE6-4177-9A37-8CF478214BC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1605A2D-013A-49C9-8866-38907C03B02A}" type="pres">
      <dgm:prSet presAssocID="{6EFFD6ED-43B1-489E-A029-D2D0E7340226}" presName="compNode" presStyleCnt="0"/>
      <dgm:spPr/>
    </dgm:pt>
    <dgm:pt modelId="{D4B09991-116D-4649-BF2A-1685AAC82330}" type="pres">
      <dgm:prSet presAssocID="{6EFFD6ED-43B1-489E-A029-D2D0E7340226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3D4F941D-A029-4919-9502-5C605A1EA2FD}" type="pres">
      <dgm:prSet presAssocID="{6EFFD6ED-43B1-489E-A029-D2D0E734022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EED03-23C7-42F3-9784-2B8F177C718C}" type="pres">
      <dgm:prSet presAssocID="{6EFFD6ED-43B1-489E-A029-D2D0E7340226}" presName="invisiNode" presStyleLbl="node1" presStyleIdx="3" presStyleCnt="4"/>
      <dgm:spPr/>
    </dgm:pt>
    <dgm:pt modelId="{68AD4ACA-067D-43E1-99D0-C5A4F6E57557}" type="pres">
      <dgm:prSet presAssocID="{6EFFD6ED-43B1-489E-A029-D2D0E7340226}" presName="imagNode" presStyleLbl="fgImgPlace1" presStyleIdx="3" presStyleCnt="4"/>
      <dgm:spPr/>
    </dgm:pt>
  </dgm:ptLst>
  <dgm:cxnLst>
    <dgm:cxn modelId="{AFDFDFE1-2501-4F20-89B2-94DD62998B10}" type="presOf" srcId="{6EFFD6ED-43B1-489E-A029-D2D0E7340226}" destId="{3D4F941D-A029-4919-9502-5C605A1EA2FD}" srcOrd="1" destOrd="0" presId="urn:microsoft.com/office/officeart/2005/8/layout/hList7"/>
    <dgm:cxn modelId="{8EA94530-CE7C-4A35-BCE9-21EACDCB3FA9}" srcId="{260AF857-5154-4F0B-A66A-B4D70C0DF7BF}" destId="{1F7B958D-E9DF-480C-9669-6B0316BFED6A}" srcOrd="0" destOrd="0" parTransId="{8310F598-D68E-457F-BC96-AA1058337C3A}" sibTransId="{CE494E4C-FC7D-47C6-8DB2-C3FC5E30B2F8}"/>
    <dgm:cxn modelId="{8C5242F7-F839-4858-8F4E-041EBA8E21CC}" type="presOf" srcId="{65CACC17-9A7F-467D-96EF-3BA03727D3F7}" destId="{C50854D6-ECA2-433E-8B7A-FFB3C20577DF}" srcOrd="0" destOrd="0" presId="urn:microsoft.com/office/officeart/2005/8/layout/hList7"/>
    <dgm:cxn modelId="{D15C7D92-6A8C-44B2-BC9E-03ED875318B8}" type="presOf" srcId="{B99AA68C-6D18-4536-A7C3-7FC34C68C88D}" destId="{D5EB4780-06F4-410F-994A-3CC491C09EF6}" srcOrd="0" destOrd="0" presId="urn:microsoft.com/office/officeart/2005/8/layout/hList7"/>
    <dgm:cxn modelId="{C139C6B1-BB12-4BEF-8B5E-F28709E33326}" type="presOf" srcId="{260AF857-5154-4F0B-A66A-B4D70C0DF7BF}" destId="{E6E2667B-98EC-4ED9-9316-A7E709B8B9B1}" srcOrd="0" destOrd="0" presId="urn:microsoft.com/office/officeart/2005/8/layout/hList7"/>
    <dgm:cxn modelId="{7338A532-12F6-4043-AB48-7CFD9B844015}" srcId="{260AF857-5154-4F0B-A66A-B4D70C0DF7BF}" destId="{B99AA68C-6D18-4536-A7C3-7FC34C68C88D}" srcOrd="1" destOrd="0" parTransId="{6854B219-5F40-4611-9663-B66801E9B3D1}" sibTransId="{7F4AE457-B6EC-4578-9F3E-FDC350892B5C}"/>
    <dgm:cxn modelId="{092C3F7A-3969-402C-B0D4-628C9F42309B}" type="presOf" srcId="{B99AA68C-6D18-4536-A7C3-7FC34C68C88D}" destId="{2C2A15A4-488D-42E7-858C-2159E42751D1}" srcOrd="1" destOrd="0" presId="urn:microsoft.com/office/officeart/2005/8/layout/hList7"/>
    <dgm:cxn modelId="{2E1AEC3F-685E-4FDB-8466-8991659D6E79}" srcId="{260AF857-5154-4F0B-A66A-B4D70C0DF7BF}" destId="{6EFFD6ED-43B1-489E-A029-D2D0E7340226}" srcOrd="3" destOrd="0" parTransId="{539B5D74-A208-4B41-9D47-44B59EA017A2}" sibTransId="{81F060A6-2347-4190-A045-7D7161F9E196}"/>
    <dgm:cxn modelId="{E5CE3D73-3B6E-4B43-9738-D94FCD1832F4}" type="presOf" srcId="{CE494E4C-FC7D-47C6-8DB2-C3FC5E30B2F8}" destId="{9F07CEC5-EF35-4506-8617-610E2D60887A}" srcOrd="0" destOrd="0" presId="urn:microsoft.com/office/officeart/2005/8/layout/hList7"/>
    <dgm:cxn modelId="{0175AC21-83F5-4159-B6C7-52D44D0258B9}" type="presOf" srcId="{7F4AE457-B6EC-4578-9F3E-FDC350892B5C}" destId="{AA22161B-0FB5-4E06-93B0-38CA8EAFD1DA}" srcOrd="0" destOrd="0" presId="urn:microsoft.com/office/officeart/2005/8/layout/hList7"/>
    <dgm:cxn modelId="{115A4746-C340-431A-8D13-58EB8C0B57A0}" type="presOf" srcId="{1F7B958D-E9DF-480C-9669-6B0316BFED6A}" destId="{EFDB7E49-AE64-4767-B616-39D05E935A9F}" srcOrd="0" destOrd="0" presId="urn:microsoft.com/office/officeart/2005/8/layout/hList7"/>
    <dgm:cxn modelId="{8E03CAE2-E545-4188-8C8C-5D676F01EF38}" type="presOf" srcId="{6FEE90D0-7EE6-4177-9A37-8CF478214BCC}" destId="{7FAEB7EE-41E1-43B7-A446-042362686991}" srcOrd="0" destOrd="0" presId="urn:microsoft.com/office/officeart/2005/8/layout/hList7"/>
    <dgm:cxn modelId="{41C6782F-077B-4C85-B795-2680E3A03FAC}" type="presOf" srcId="{6EFFD6ED-43B1-489E-A029-D2D0E7340226}" destId="{D4B09991-116D-4649-BF2A-1685AAC82330}" srcOrd="0" destOrd="0" presId="urn:microsoft.com/office/officeart/2005/8/layout/hList7"/>
    <dgm:cxn modelId="{4C39C5A7-136F-4165-857D-78AB1850AD8F}" type="presOf" srcId="{1F7B958D-E9DF-480C-9669-6B0316BFED6A}" destId="{445420FC-E00F-448C-8ED0-2AA17CF1E838}" srcOrd="1" destOrd="0" presId="urn:microsoft.com/office/officeart/2005/8/layout/hList7"/>
    <dgm:cxn modelId="{88903AEE-94DA-48B7-8E45-5DFDC0FA9FBC}" srcId="{260AF857-5154-4F0B-A66A-B4D70C0DF7BF}" destId="{65CACC17-9A7F-467D-96EF-3BA03727D3F7}" srcOrd="2" destOrd="0" parTransId="{F3273FA6-7C1F-4136-A599-43CF1950F43C}" sibTransId="{6FEE90D0-7EE6-4177-9A37-8CF478214BCC}"/>
    <dgm:cxn modelId="{BEC6865A-A44F-4FA7-8A5D-D95853412C1F}" type="presOf" srcId="{65CACC17-9A7F-467D-96EF-3BA03727D3F7}" destId="{1A9A5FC9-F937-4A80-B5C2-65B13E236AE5}" srcOrd="1" destOrd="0" presId="urn:microsoft.com/office/officeart/2005/8/layout/hList7"/>
    <dgm:cxn modelId="{23A72C5B-26E1-4176-BF30-D67381664BBC}" type="presParOf" srcId="{E6E2667B-98EC-4ED9-9316-A7E709B8B9B1}" destId="{E0405AD3-EA4C-496A-A2F0-58F35431D0EC}" srcOrd="0" destOrd="0" presId="urn:microsoft.com/office/officeart/2005/8/layout/hList7"/>
    <dgm:cxn modelId="{DF696663-27E0-49E7-AD2F-E56FBEC67BD7}" type="presParOf" srcId="{E6E2667B-98EC-4ED9-9316-A7E709B8B9B1}" destId="{2653D4CC-05F9-4935-9130-945D42C12708}" srcOrd="1" destOrd="0" presId="urn:microsoft.com/office/officeart/2005/8/layout/hList7"/>
    <dgm:cxn modelId="{7C09874A-42D7-425C-92DF-B65572F80261}" type="presParOf" srcId="{2653D4CC-05F9-4935-9130-945D42C12708}" destId="{B6515C3F-6487-4485-88EC-C346FF184332}" srcOrd="0" destOrd="0" presId="urn:microsoft.com/office/officeart/2005/8/layout/hList7"/>
    <dgm:cxn modelId="{13428F4B-9C18-40F9-9B48-1DE82792F073}" type="presParOf" srcId="{B6515C3F-6487-4485-88EC-C346FF184332}" destId="{EFDB7E49-AE64-4767-B616-39D05E935A9F}" srcOrd="0" destOrd="0" presId="urn:microsoft.com/office/officeart/2005/8/layout/hList7"/>
    <dgm:cxn modelId="{4210DE7F-D241-4337-8C88-01417D26F781}" type="presParOf" srcId="{B6515C3F-6487-4485-88EC-C346FF184332}" destId="{445420FC-E00F-448C-8ED0-2AA17CF1E838}" srcOrd="1" destOrd="0" presId="urn:microsoft.com/office/officeart/2005/8/layout/hList7"/>
    <dgm:cxn modelId="{E1D2D5ED-1C22-4A09-AC1A-1EF5AFD43CF7}" type="presParOf" srcId="{B6515C3F-6487-4485-88EC-C346FF184332}" destId="{0FF214B8-67A3-47CC-B72E-A2146CAD875E}" srcOrd="2" destOrd="0" presId="urn:microsoft.com/office/officeart/2005/8/layout/hList7"/>
    <dgm:cxn modelId="{E630ACFA-CF22-425B-9E03-2BB7EF086D06}" type="presParOf" srcId="{B6515C3F-6487-4485-88EC-C346FF184332}" destId="{3C4B9297-2EDA-4407-BD24-DBF3F10D8143}" srcOrd="3" destOrd="0" presId="urn:microsoft.com/office/officeart/2005/8/layout/hList7"/>
    <dgm:cxn modelId="{3619214C-3F69-4B19-9F90-F0D9006984DC}" type="presParOf" srcId="{2653D4CC-05F9-4935-9130-945D42C12708}" destId="{9F07CEC5-EF35-4506-8617-610E2D60887A}" srcOrd="1" destOrd="0" presId="urn:microsoft.com/office/officeart/2005/8/layout/hList7"/>
    <dgm:cxn modelId="{9C14BAAF-BCCA-40FB-B06C-973599EF3326}" type="presParOf" srcId="{2653D4CC-05F9-4935-9130-945D42C12708}" destId="{1E8C478B-12CF-44E0-8E48-F8C2A22CDC29}" srcOrd="2" destOrd="0" presId="urn:microsoft.com/office/officeart/2005/8/layout/hList7"/>
    <dgm:cxn modelId="{722DC35D-F0C6-467E-84E7-62294FD7991D}" type="presParOf" srcId="{1E8C478B-12CF-44E0-8E48-F8C2A22CDC29}" destId="{D5EB4780-06F4-410F-994A-3CC491C09EF6}" srcOrd="0" destOrd="0" presId="urn:microsoft.com/office/officeart/2005/8/layout/hList7"/>
    <dgm:cxn modelId="{2A5CC5F0-0F32-4C49-AB09-7BE0774672AD}" type="presParOf" srcId="{1E8C478B-12CF-44E0-8E48-F8C2A22CDC29}" destId="{2C2A15A4-488D-42E7-858C-2159E42751D1}" srcOrd="1" destOrd="0" presId="urn:microsoft.com/office/officeart/2005/8/layout/hList7"/>
    <dgm:cxn modelId="{A9EB637E-4428-4C0F-BF03-8275376A27BC}" type="presParOf" srcId="{1E8C478B-12CF-44E0-8E48-F8C2A22CDC29}" destId="{1C32E1CC-1D34-474D-9F0A-27C53755B118}" srcOrd="2" destOrd="0" presId="urn:microsoft.com/office/officeart/2005/8/layout/hList7"/>
    <dgm:cxn modelId="{F67B627D-E41F-4328-BCA8-3F93EB231942}" type="presParOf" srcId="{1E8C478B-12CF-44E0-8E48-F8C2A22CDC29}" destId="{24AD0483-F963-4D19-A5F6-A00413F190CC}" srcOrd="3" destOrd="0" presId="urn:microsoft.com/office/officeart/2005/8/layout/hList7"/>
    <dgm:cxn modelId="{983AAC11-0F10-4B7E-879D-CFEE8F73BEFC}" type="presParOf" srcId="{2653D4CC-05F9-4935-9130-945D42C12708}" destId="{AA22161B-0FB5-4E06-93B0-38CA8EAFD1DA}" srcOrd="3" destOrd="0" presId="urn:microsoft.com/office/officeart/2005/8/layout/hList7"/>
    <dgm:cxn modelId="{26D13C54-6BD3-456B-9509-31D8B26FB018}" type="presParOf" srcId="{2653D4CC-05F9-4935-9130-945D42C12708}" destId="{B7C774AA-1313-4ADA-997E-4844F93C917F}" srcOrd="4" destOrd="0" presId="urn:microsoft.com/office/officeart/2005/8/layout/hList7"/>
    <dgm:cxn modelId="{0D5F417A-3F09-4D2D-B349-0CA75BA0B093}" type="presParOf" srcId="{B7C774AA-1313-4ADA-997E-4844F93C917F}" destId="{C50854D6-ECA2-433E-8B7A-FFB3C20577DF}" srcOrd="0" destOrd="0" presId="urn:microsoft.com/office/officeart/2005/8/layout/hList7"/>
    <dgm:cxn modelId="{E996412D-99C6-4AE2-98CD-6F587B81228E}" type="presParOf" srcId="{B7C774AA-1313-4ADA-997E-4844F93C917F}" destId="{1A9A5FC9-F937-4A80-B5C2-65B13E236AE5}" srcOrd="1" destOrd="0" presId="urn:microsoft.com/office/officeart/2005/8/layout/hList7"/>
    <dgm:cxn modelId="{157DE59D-226F-41D1-8396-5FF25408A890}" type="presParOf" srcId="{B7C774AA-1313-4ADA-997E-4844F93C917F}" destId="{03E4464D-561A-414C-8D34-05BD4F9F8840}" srcOrd="2" destOrd="0" presId="urn:microsoft.com/office/officeart/2005/8/layout/hList7"/>
    <dgm:cxn modelId="{40A786FA-1E1B-4F8B-9874-B263919F4777}" type="presParOf" srcId="{B7C774AA-1313-4ADA-997E-4844F93C917F}" destId="{B48135D4-F57E-4452-9189-682F4E1A6882}" srcOrd="3" destOrd="0" presId="urn:microsoft.com/office/officeart/2005/8/layout/hList7"/>
    <dgm:cxn modelId="{F293BAAC-D59B-4764-98AD-7D0416D6E244}" type="presParOf" srcId="{2653D4CC-05F9-4935-9130-945D42C12708}" destId="{7FAEB7EE-41E1-43B7-A446-042362686991}" srcOrd="5" destOrd="0" presId="urn:microsoft.com/office/officeart/2005/8/layout/hList7"/>
    <dgm:cxn modelId="{33B8BE51-D782-4AFB-9746-9E5E9F49073C}" type="presParOf" srcId="{2653D4CC-05F9-4935-9130-945D42C12708}" destId="{D1605A2D-013A-49C9-8866-38907C03B02A}" srcOrd="6" destOrd="0" presId="urn:microsoft.com/office/officeart/2005/8/layout/hList7"/>
    <dgm:cxn modelId="{551CF2E4-4D06-4190-B564-CA81625B852D}" type="presParOf" srcId="{D1605A2D-013A-49C9-8866-38907C03B02A}" destId="{D4B09991-116D-4649-BF2A-1685AAC82330}" srcOrd="0" destOrd="0" presId="urn:microsoft.com/office/officeart/2005/8/layout/hList7"/>
    <dgm:cxn modelId="{D07ABD3E-60C5-431E-9055-1A2036904527}" type="presParOf" srcId="{D1605A2D-013A-49C9-8866-38907C03B02A}" destId="{3D4F941D-A029-4919-9502-5C605A1EA2FD}" srcOrd="1" destOrd="0" presId="urn:microsoft.com/office/officeart/2005/8/layout/hList7"/>
    <dgm:cxn modelId="{5CA33786-2004-47A9-B71B-DA2FC6888E3C}" type="presParOf" srcId="{D1605A2D-013A-49C9-8866-38907C03B02A}" destId="{FC6EED03-23C7-42F3-9784-2B8F177C718C}" srcOrd="2" destOrd="0" presId="urn:microsoft.com/office/officeart/2005/8/layout/hList7"/>
    <dgm:cxn modelId="{D7E3FBA0-9652-4758-B655-13D4ABF50B7E}" type="presParOf" srcId="{D1605A2D-013A-49C9-8866-38907C03B02A}" destId="{68AD4ACA-067D-43E1-99D0-C5A4F6E575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E55A4-8346-427A-A48F-C4CECB27ACC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509E392A-D813-4700-BAE1-3010CE5599BE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9B82EC8B-BD1E-4016-9CDB-2D6D435819A0}" type="parTrans" cxnId="{E81F66E9-B4E8-45A4-A438-DEC3A86776BB}">
      <dgm:prSet/>
      <dgm:spPr/>
      <dgm:t>
        <a:bodyPr/>
        <a:lstStyle/>
        <a:p>
          <a:endParaRPr lang="zh-TW" altLang="en-US"/>
        </a:p>
      </dgm:t>
    </dgm:pt>
    <dgm:pt modelId="{B23B4384-B91C-4B5E-B252-C1DF3B6DD60F}" type="sibTrans" cxnId="{E81F66E9-B4E8-45A4-A438-DEC3A86776BB}">
      <dgm:prSet/>
      <dgm:spPr/>
      <dgm:t>
        <a:bodyPr/>
        <a:lstStyle/>
        <a:p>
          <a:endParaRPr lang="zh-TW" altLang="en-US"/>
        </a:p>
      </dgm:t>
    </dgm:pt>
    <dgm:pt modelId="{9756F067-55DC-4463-BBA3-CEE149416149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63DB8D02-F9AC-4DFF-92BA-141534A5CF33}" type="parTrans" cxnId="{8833500B-C964-4BB8-AAED-BE29A9FA62C5}">
      <dgm:prSet/>
      <dgm:spPr/>
      <dgm:t>
        <a:bodyPr/>
        <a:lstStyle/>
        <a:p>
          <a:endParaRPr lang="zh-TW" altLang="en-US"/>
        </a:p>
      </dgm:t>
    </dgm:pt>
    <dgm:pt modelId="{A1915BCD-54C9-4F56-93EA-2AF3C091AE65}" type="sibTrans" cxnId="{8833500B-C964-4BB8-AAED-BE29A9FA62C5}">
      <dgm:prSet/>
      <dgm:spPr/>
      <dgm:t>
        <a:bodyPr/>
        <a:lstStyle/>
        <a:p>
          <a:endParaRPr lang="zh-TW" altLang="en-US"/>
        </a:p>
      </dgm:t>
    </dgm:pt>
    <dgm:pt modelId="{44270AA9-E305-48BD-9737-1EBDD86225AD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3614DAB0-9672-428D-823F-C10A27730747}" type="parTrans" cxnId="{D3A69332-2C8E-407E-92D4-23887A10D6EC}">
      <dgm:prSet/>
      <dgm:spPr/>
      <dgm:t>
        <a:bodyPr/>
        <a:lstStyle/>
        <a:p>
          <a:endParaRPr lang="zh-TW" altLang="en-US"/>
        </a:p>
      </dgm:t>
    </dgm:pt>
    <dgm:pt modelId="{967B5F17-33AB-481A-8191-7CC661674FD4}" type="sibTrans" cxnId="{D3A69332-2C8E-407E-92D4-23887A10D6EC}">
      <dgm:prSet/>
      <dgm:spPr/>
      <dgm:t>
        <a:bodyPr/>
        <a:lstStyle/>
        <a:p>
          <a:endParaRPr lang="zh-TW" altLang="en-US"/>
        </a:p>
      </dgm:t>
    </dgm:pt>
    <dgm:pt modelId="{B0C69D46-353D-48C1-9774-978DB3AF07F3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462DE51C-9900-4563-9DD8-F8F4225D42A4}" type="parTrans" cxnId="{A40E765F-D6CB-41CF-81D4-C763AF5B2C51}">
      <dgm:prSet/>
      <dgm:spPr/>
      <dgm:t>
        <a:bodyPr/>
        <a:lstStyle/>
        <a:p>
          <a:endParaRPr lang="zh-TW" altLang="en-US"/>
        </a:p>
      </dgm:t>
    </dgm:pt>
    <dgm:pt modelId="{03110214-1A86-474B-84AE-E6B09C6D4E29}" type="sibTrans" cxnId="{A40E765F-D6CB-41CF-81D4-C763AF5B2C51}">
      <dgm:prSet/>
      <dgm:spPr/>
      <dgm:t>
        <a:bodyPr/>
        <a:lstStyle/>
        <a:p>
          <a:endParaRPr lang="zh-TW" altLang="en-US"/>
        </a:p>
      </dgm:t>
    </dgm:pt>
    <dgm:pt modelId="{617483B7-C786-4EFE-BCA5-FD4798C4BBAD}" type="pres">
      <dgm:prSet presAssocID="{47CE55A4-8346-427A-A48F-C4CECB27ACC7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B5C763-0637-4CF9-AC4C-78B81F2704C3}" type="pres">
      <dgm:prSet presAssocID="{509E392A-D813-4700-BAE1-3010CE5599BE}" presName="circle1" presStyleLbl="lnNode1" presStyleIdx="0" presStyleCnt="4"/>
      <dgm:spPr/>
    </dgm:pt>
    <dgm:pt modelId="{A57AE407-A1BC-4F0A-A0DD-461CFF1F7E7F}" type="pres">
      <dgm:prSet presAssocID="{509E392A-D813-4700-BAE1-3010CE5599BE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0F9C87-BAD4-4F60-858A-BDE10AB527AF}" type="pres">
      <dgm:prSet presAssocID="{509E392A-D813-4700-BAE1-3010CE5599BE}" presName="line1" presStyleLbl="callout" presStyleIdx="0" presStyleCnt="8"/>
      <dgm:spPr/>
    </dgm:pt>
    <dgm:pt modelId="{1C1B8617-2106-42BB-B9B0-A0B01C7C5517}" type="pres">
      <dgm:prSet presAssocID="{509E392A-D813-4700-BAE1-3010CE5599BE}" presName="d1" presStyleLbl="callout" presStyleIdx="1" presStyleCnt="8"/>
      <dgm:spPr/>
    </dgm:pt>
    <dgm:pt modelId="{F2C62865-9FA7-45FB-84CF-EC623B8C9BA0}" type="pres">
      <dgm:prSet presAssocID="{9756F067-55DC-4463-BBA3-CEE149416149}" presName="circle2" presStyleLbl="lnNode1" presStyleIdx="1" presStyleCnt="4"/>
      <dgm:spPr/>
    </dgm:pt>
    <dgm:pt modelId="{36D72222-659A-4796-8C16-6EA3BA0AC2A8}" type="pres">
      <dgm:prSet presAssocID="{9756F067-55DC-4463-BBA3-CEE149416149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66CF36-C884-498E-A253-84A72A58FE1E}" type="pres">
      <dgm:prSet presAssocID="{9756F067-55DC-4463-BBA3-CEE149416149}" presName="line2" presStyleLbl="callout" presStyleIdx="2" presStyleCnt="8"/>
      <dgm:spPr/>
    </dgm:pt>
    <dgm:pt modelId="{277E72BB-2519-4596-B714-120390003DF9}" type="pres">
      <dgm:prSet presAssocID="{9756F067-55DC-4463-BBA3-CEE149416149}" presName="d2" presStyleLbl="callout" presStyleIdx="3" presStyleCnt="8"/>
      <dgm:spPr/>
    </dgm:pt>
    <dgm:pt modelId="{4AB5DE0F-4F9B-498E-B93F-F3F7C3E5FF55}" type="pres">
      <dgm:prSet presAssocID="{44270AA9-E305-48BD-9737-1EBDD86225AD}" presName="circle3" presStyleLbl="lnNode1" presStyleIdx="2" presStyleCnt="4"/>
      <dgm:spPr/>
    </dgm:pt>
    <dgm:pt modelId="{6A3AC784-C672-4148-A749-C6B2EA08CF34}" type="pres">
      <dgm:prSet presAssocID="{44270AA9-E305-48BD-9737-1EBDD86225AD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B4D6E-7CA3-4A6E-98A9-784746E5B3D1}" type="pres">
      <dgm:prSet presAssocID="{44270AA9-E305-48BD-9737-1EBDD86225AD}" presName="line3" presStyleLbl="callout" presStyleIdx="4" presStyleCnt="8"/>
      <dgm:spPr/>
    </dgm:pt>
    <dgm:pt modelId="{5AEFEF9B-6B94-49CA-A129-BB2BD27345D5}" type="pres">
      <dgm:prSet presAssocID="{44270AA9-E305-48BD-9737-1EBDD86225AD}" presName="d3" presStyleLbl="callout" presStyleIdx="5" presStyleCnt="8"/>
      <dgm:spPr/>
    </dgm:pt>
    <dgm:pt modelId="{C6471154-99DB-4CD8-A276-FC09EF3A884B}" type="pres">
      <dgm:prSet presAssocID="{B0C69D46-353D-48C1-9774-978DB3AF07F3}" presName="circle4" presStyleLbl="lnNode1" presStyleIdx="3" presStyleCnt="4"/>
      <dgm:spPr/>
    </dgm:pt>
    <dgm:pt modelId="{E731C203-099D-4BFF-A998-F51F006E079B}" type="pres">
      <dgm:prSet presAssocID="{B0C69D46-353D-48C1-9774-978DB3AF07F3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B5D1F5-062B-4D47-8759-0C5A9970F2FE}" type="pres">
      <dgm:prSet presAssocID="{B0C69D46-353D-48C1-9774-978DB3AF07F3}" presName="line4" presStyleLbl="callout" presStyleIdx="6" presStyleCnt="8"/>
      <dgm:spPr/>
    </dgm:pt>
    <dgm:pt modelId="{4375E45E-9192-4711-B337-CFF54A644DD8}" type="pres">
      <dgm:prSet presAssocID="{B0C69D46-353D-48C1-9774-978DB3AF07F3}" presName="d4" presStyleLbl="callout" presStyleIdx="7" presStyleCnt="8"/>
      <dgm:spPr/>
    </dgm:pt>
  </dgm:ptLst>
  <dgm:cxnLst>
    <dgm:cxn modelId="{2C6BD587-C170-4F0E-9895-02EF181ECBE3}" type="presOf" srcId="{9756F067-55DC-4463-BBA3-CEE149416149}" destId="{36D72222-659A-4796-8C16-6EA3BA0AC2A8}" srcOrd="0" destOrd="0" presId="urn:microsoft.com/office/officeart/2005/8/layout/target1"/>
    <dgm:cxn modelId="{E81F66E9-B4E8-45A4-A438-DEC3A86776BB}" srcId="{47CE55A4-8346-427A-A48F-C4CECB27ACC7}" destId="{509E392A-D813-4700-BAE1-3010CE5599BE}" srcOrd="0" destOrd="0" parTransId="{9B82EC8B-BD1E-4016-9CDB-2D6D435819A0}" sibTransId="{B23B4384-B91C-4B5E-B252-C1DF3B6DD60F}"/>
    <dgm:cxn modelId="{D3A69332-2C8E-407E-92D4-23887A10D6EC}" srcId="{47CE55A4-8346-427A-A48F-C4CECB27ACC7}" destId="{44270AA9-E305-48BD-9737-1EBDD86225AD}" srcOrd="2" destOrd="0" parTransId="{3614DAB0-9672-428D-823F-C10A27730747}" sibTransId="{967B5F17-33AB-481A-8191-7CC661674FD4}"/>
    <dgm:cxn modelId="{A40E765F-D6CB-41CF-81D4-C763AF5B2C51}" srcId="{47CE55A4-8346-427A-A48F-C4CECB27ACC7}" destId="{B0C69D46-353D-48C1-9774-978DB3AF07F3}" srcOrd="3" destOrd="0" parTransId="{462DE51C-9900-4563-9DD8-F8F4225D42A4}" sibTransId="{03110214-1A86-474B-84AE-E6B09C6D4E29}"/>
    <dgm:cxn modelId="{43CE8CE6-26B3-4F3B-AF57-B9E1D435C499}" type="presOf" srcId="{509E392A-D813-4700-BAE1-3010CE5599BE}" destId="{A57AE407-A1BC-4F0A-A0DD-461CFF1F7E7F}" srcOrd="0" destOrd="0" presId="urn:microsoft.com/office/officeart/2005/8/layout/target1"/>
    <dgm:cxn modelId="{69DF7E6D-A776-46B0-A41E-38FC6EDDAA25}" type="presOf" srcId="{47CE55A4-8346-427A-A48F-C4CECB27ACC7}" destId="{617483B7-C786-4EFE-BCA5-FD4798C4BBAD}" srcOrd="0" destOrd="0" presId="urn:microsoft.com/office/officeart/2005/8/layout/target1"/>
    <dgm:cxn modelId="{3DD0CF42-342C-41E5-8C37-A47CB5EE0EBD}" type="presOf" srcId="{44270AA9-E305-48BD-9737-1EBDD86225AD}" destId="{6A3AC784-C672-4148-A749-C6B2EA08CF34}" srcOrd="0" destOrd="0" presId="urn:microsoft.com/office/officeart/2005/8/layout/target1"/>
    <dgm:cxn modelId="{049B4DA5-D17F-4413-8594-58565A061C48}" type="presOf" srcId="{B0C69D46-353D-48C1-9774-978DB3AF07F3}" destId="{E731C203-099D-4BFF-A998-F51F006E079B}" srcOrd="0" destOrd="0" presId="urn:microsoft.com/office/officeart/2005/8/layout/target1"/>
    <dgm:cxn modelId="{8833500B-C964-4BB8-AAED-BE29A9FA62C5}" srcId="{47CE55A4-8346-427A-A48F-C4CECB27ACC7}" destId="{9756F067-55DC-4463-BBA3-CEE149416149}" srcOrd="1" destOrd="0" parTransId="{63DB8D02-F9AC-4DFF-92BA-141534A5CF33}" sibTransId="{A1915BCD-54C9-4F56-93EA-2AF3C091AE65}"/>
    <dgm:cxn modelId="{A089EB64-99DB-4806-ADA9-D9CC2C046655}" type="presParOf" srcId="{617483B7-C786-4EFE-BCA5-FD4798C4BBAD}" destId="{89B5C763-0637-4CF9-AC4C-78B81F2704C3}" srcOrd="0" destOrd="0" presId="urn:microsoft.com/office/officeart/2005/8/layout/target1"/>
    <dgm:cxn modelId="{D7001D8F-F229-480B-A49E-640F8FBB64D5}" type="presParOf" srcId="{617483B7-C786-4EFE-BCA5-FD4798C4BBAD}" destId="{A57AE407-A1BC-4F0A-A0DD-461CFF1F7E7F}" srcOrd="1" destOrd="0" presId="urn:microsoft.com/office/officeart/2005/8/layout/target1"/>
    <dgm:cxn modelId="{419C0F46-AF63-450C-B625-3C0764F61F41}" type="presParOf" srcId="{617483B7-C786-4EFE-BCA5-FD4798C4BBAD}" destId="{680F9C87-BAD4-4F60-858A-BDE10AB527AF}" srcOrd="2" destOrd="0" presId="urn:microsoft.com/office/officeart/2005/8/layout/target1"/>
    <dgm:cxn modelId="{00F707B9-D128-4F4F-9D44-AC61A044EA90}" type="presParOf" srcId="{617483B7-C786-4EFE-BCA5-FD4798C4BBAD}" destId="{1C1B8617-2106-42BB-B9B0-A0B01C7C5517}" srcOrd="3" destOrd="0" presId="urn:microsoft.com/office/officeart/2005/8/layout/target1"/>
    <dgm:cxn modelId="{E5415745-7324-4775-A3DB-55B787A20FFD}" type="presParOf" srcId="{617483B7-C786-4EFE-BCA5-FD4798C4BBAD}" destId="{F2C62865-9FA7-45FB-84CF-EC623B8C9BA0}" srcOrd="4" destOrd="0" presId="urn:microsoft.com/office/officeart/2005/8/layout/target1"/>
    <dgm:cxn modelId="{1388E601-6537-4F3A-AFC9-784FA31B3F25}" type="presParOf" srcId="{617483B7-C786-4EFE-BCA5-FD4798C4BBAD}" destId="{36D72222-659A-4796-8C16-6EA3BA0AC2A8}" srcOrd="5" destOrd="0" presId="urn:microsoft.com/office/officeart/2005/8/layout/target1"/>
    <dgm:cxn modelId="{044E020C-8149-4511-B436-110C56AFBDFD}" type="presParOf" srcId="{617483B7-C786-4EFE-BCA5-FD4798C4BBAD}" destId="{5E66CF36-C884-498E-A253-84A72A58FE1E}" srcOrd="6" destOrd="0" presId="urn:microsoft.com/office/officeart/2005/8/layout/target1"/>
    <dgm:cxn modelId="{F91EC917-0267-4FE4-B31E-E1565F8DF297}" type="presParOf" srcId="{617483B7-C786-4EFE-BCA5-FD4798C4BBAD}" destId="{277E72BB-2519-4596-B714-120390003DF9}" srcOrd="7" destOrd="0" presId="urn:microsoft.com/office/officeart/2005/8/layout/target1"/>
    <dgm:cxn modelId="{FB86F34C-F88B-4754-80B1-48371379EA2B}" type="presParOf" srcId="{617483B7-C786-4EFE-BCA5-FD4798C4BBAD}" destId="{4AB5DE0F-4F9B-498E-B93F-F3F7C3E5FF55}" srcOrd="8" destOrd="0" presId="urn:microsoft.com/office/officeart/2005/8/layout/target1"/>
    <dgm:cxn modelId="{5636C882-1E49-4144-9CBF-180D6A4260AE}" type="presParOf" srcId="{617483B7-C786-4EFE-BCA5-FD4798C4BBAD}" destId="{6A3AC784-C672-4148-A749-C6B2EA08CF34}" srcOrd="9" destOrd="0" presId="urn:microsoft.com/office/officeart/2005/8/layout/target1"/>
    <dgm:cxn modelId="{53A658D9-A738-40D1-8BD6-534FB5CCBAA6}" type="presParOf" srcId="{617483B7-C786-4EFE-BCA5-FD4798C4BBAD}" destId="{E23B4D6E-7CA3-4A6E-98A9-784746E5B3D1}" srcOrd="10" destOrd="0" presId="urn:microsoft.com/office/officeart/2005/8/layout/target1"/>
    <dgm:cxn modelId="{6B060374-3BD8-4EB0-B368-EB3D735A0FC5}" type="presParOf" srcId="{617483B7-C786-4EFE-BCA5-FD4798C4BBAD}" destId="{5AEFEF9B-6B94-49CA-A129-BB2BD27345D5}" srcOrd="11" destOrd="0" presId="urn:microsoft.com/office/officeart/2005/8/layout/target1"/>
    <dgm:cxn modelId="{D6FBF615-6BC0-41E6-9483-D5A1C70A9005}" type="presParOf" srcId="{617483B7-C786-4EFE-BCA5-FD4798C4BBAD}" destId="{C6471154-99DB-4CD8-A276-FC09EF3A884B}" srcOrd="12" destOrd="0" presId="urn:microsoft.com/office/officeart/2005/8/layout/target1"/>
    <dgm:cxn modelId="{42A58B6D-7EDF-47B7-B976-2FB2FD20F885}" type="presParOf" srcId="{617483B7-C786-4EFE-BCA5-FD4798C4BBAD}" destId="{E731C203-099D-4BFF-A998-F51F006E079B}" srcOrd="13" destOrd="0" presId="urn:microsoft.com/office/officeart/2005/8/layout/target1"/>
    <dgm:cxn modelId="{B8D42EB7-E5B0-4D7D-9569-54E2D534D157}" type="presParOf" srcId="{617483B7-C786-4EFE-BCA5-FD4798C4BBAD}" destId="{53B5D1F5-062B-4D47-8759-0C5A9970F2FE}" srcOrd="14" destOrd="0" presId="urn:microsoft.com/office/officeart/2005/8/layout/target1"/>
    <dgm:cxn modelId="{1FF54EC9-B3C3-49DF-A599-4C39D0071E8C}" type="presParOf" srcId="{617483B7-C786-4EFE-BCA5-FD4798C4BBAD}" destId="{4375E45E-9192-4711-B337-CFF54A644DD8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6CA94-CBB6-43AB-9C10-E9941357D2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13F746-16BA-430A-ABB1-C5B0C1E9B49B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</dgm:pt>
    <dgm:pt modelId="{CFE6115E-2838-4BA0-912D-2C71DD913F08}" type="parTrans" cxnId="{636C36E3-39DC-49EA-9DDC-C4D908F57EDF}">
      <dgm:prSet/>
      <dgm:spPr/>
      <dgm:t>
        <a:bodyPr/>
        <a:lstStyle/>
        <a:p>
          <a:endParaRPr lang="zh-TW" altLang="en-US"/>
        </a:p>
      </dgm:t>
    </dgm:pt>
    <dgm:pt modelId="{BE8D3EB9-BE9F-4A49-8558-0E812858E9BE}" type="sibTrans" cxnId="{636C36E3-39DC-49EA-9DDC-C4D908F57EDF}">
      <dgm:prSet/>
      <dgm:spPr/>
      <dgm:t>
        <a:bodyPr/>
        <a:lstStyle/>
        <a:p>
          <a:endParaRPr lang="zh-TW" altLang="en-US"/>
        </a:p>
      </dgm:t>
    </dgm:pt>
    <dgm:pt modelId="{B9675832-D10B-448F-BCE5-1C6252D45D97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17055116-E392-4C71-BB0D-86D1E476C15C}" type="parTrans" cxnId="{75A9A536-BC34-435B-989F-D581DDAD2543}">
      <dgm:prSet/>
      <dgm:spPr/>
      <dgm:t>
        <a:bodyPr/>
        <a:lstStyle/>
        <a:p>
          <a:endParaRPr lang="zh-TW" altLang="en-US"/>
        </a:p>
      </dgm:t>
    </dgm:pt>
    <dgm:pt modelId="{D2737F07-08F8-4FBE-AE31-E520101F1AFA}" type="sibTrans" cxnId="{75A9A536-BC34-435B-989F-D581DDAD2543}">
      <dgm:prSet/>
      <dgm:spPr/>
      <dgm:t>
        <a:bodyPr/>
        <a:lstStyle/>
        <a:p>
          <a:endParaRPr lang="zh-TW" altLang="en-US"/>
        </a:p>
      </dgm:t>
    </dgm:pt>
    <dgm:pt modelId="{677C29E9-7570-42F1-9958-88D46FE5AE36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83A19CA4-D350-4471-901B-8D44548EDF8E}" type="parTrans" cxnId="{3BB8CA9D-9FE0-428E-B47B-996C55BD1BD5}">
      <dgm:prSet/>
      <dgm:spPr/>
      <dgm:t>
        <a:bodyPr/>
        <a:lstStyle/>
        <a:p>
          <a:endParaRPr lang="zh-TW" altLang="en-US"/>
        </a:p>
      </dgm:t>
    </dgm:pt>
    <dgm:pt modelId="{C58A2F85-6F1A-412A-859E-ADB5810806BF}" type="sibTrans" cxnId="{3BB8CA9D-9FE0-428E-B47B-996C55BD1BD5}">
      <dgm:prSet/>
      <dgm:spPr/>
      <dgm:t>
        <a:bodyPr/>
        <a:lstStyle/>
        <a:p>
          <a:endParaRPr lang="zh-TW" altLang="en-US"/>
        </a:p>
      </dgm:t>
    </dgm:pt>
    <dgm:pt modelId="{9EBCC533-78D2-4EBA-9C34-5564252DF659}">
      <dgm:prSet/>
      <dgm:spPr/>
      <dgm:t>
        <a:bodyPr/>
        <a:lstStyle/>
        <a:p>
          <a:pPr rtl="0"/>
          <a:r>
            <a:rPr lang="zh-TW" smtClean="0"/>
            <a:t>防疫小測驗</a:t>
          </a:r>
          <a:endParaRPr lang="zh-TW"/>
        </a:p>
      </dgm:t>
    </dgm:pt>
    <dgm:pt modelId="{66082116-A9AE-4566-9A03-5F93024AB4F1}" type="parTrans" cxnId="{52B2C7C6-139B-4A30-BD25-175D783B4025}">
      <dgm:prSet/>
      <dgm:spPr/>
      <dgm:t>
        <a:bodyPr/>
        <a:lstStyle/>
        <a:p>
          <a:endParaRPr lang="zh-TW" altLang="en-US"/>
        </a:p>
      </dgm:t>
    </dgm:pt>
    <dgm:pt modelId="{55F2D8A5-44C7-4502-8FD9-B3505280C250}" type="sibTrans" cxnId="{52B2C7C6-139B-4A30-BD25-175D783B4025}">
      <dgm:prSet/>
      <dgm:spPr/>
      <dgm:t>
        <a:bodyPr/>
        <a:lstStyle/>
        <a:p>
          <a:endParaRPr lang="zh-TW" altLang="en-US"/>
        </a:p>
      </dgm:t>
    </dgm:pt>
    <dgm:pt modelId="{E6A2DCE8-AC7D-4E49-BE41-9DAAF8F476D4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9867DB5B-817C-40B8-863A-AD26CADE6D47}" type="parTrans" cxnId="{668C8512-D529-48F5-89D3-CDE70EE3BCBC}">
      <dgm:prSet/>
      <dgm:spPr/>
      <dgm:t>
        <a:bodyPr/>
        <a:lstStyle/>
        <a:p>
          <a:endParaRPr lang="zh-TW" altLang="en-US"/>
        </a:p>
      </dgm:t>
    </dgm:pt>
    <dgm:pt modelId="{2B6DC120-DEE8-4B0A-A462-52EAAED7F618}" type="sibTrans" cxnId="{668C8512-D529-48F5-89D3-CDE70EE3BCBC}">
      <dgm:prSet/>
      <dgm:spPr/>
      <dgm:t>
        <a:bodyPr/>
        <a:lstStyle/>
        <a:p>
          <a:endParaRPr lang="zh-TW" altLang="en-US"/>
        </a:p>
      </dgm:t>
    </dgm:pt>
    <dgm:pt modelId="{7728A359-6D12-4D5C-89F5-B13F3F36CE47}">
      <dgm:prSet/>
      <dgm:spPr/>
      <dgm:t>
        <a:bodyPr/>
        <a:lstStyle/>
        <a:p>
          <a:pPr rtl="0"/>
          <a:r>
            <a:rPr lang="zh-TW" smtClean="0"/>
            <a:t>擊敗新冠病毒，健康久久！</a:t>
          </a:r>
          <a:endParaRPr lang="zh-TW"/>
        </a:p>
      </dgm:t>
    </dgm:pt>
    <dgm:pt modelId="{7778131A-FF25-4341-943B-0C5169A881D4}" type="parTrans" cxnId="{6135170F-343D-42F6-9923-AEC521245E66}">
      <dgm:prSet/>
      <dgm:spPr/>
      <dgm:t>
        <a:bodyPr/>
        <a:lstStyle/>
        <a:p>
          <a:endParaRPr lang="zh-TW" altLang="en-US"/>
        </a:p>
      </dgm:t>
    </dgm:pt>
    <dgm:pt modelId="{7D1B2951-2712-4F7C-B123-6996EDEEC5F3}" type="sibTrans" cxnId="{6135170F-343D-42F6-9923-AEC521245E66}">
      <dgm:prSet/>
      <dgm:spPr/>
      <dgm:t>
        <a:bodyPr/>
        <a:lstStyle/>
        <a:p>
          <a:endParaRPr lang="zh-TW" altLang="en-US"/>
        </a:p>
      </dgm:t>
    </dgm:pt>
    <dgm:pt modelId="{39F40AA7-E5D7-482E-8D59-2437F4F66672}" type="pres">
      <dgm:prSet presAssocID="{2AD6CA94-CBB6-43AB-9C10-E9941357D2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554E478-A28F-4E32-AA19-8A5F4E6BA51C}" type="pres">
      <dgm:prSet presAssocID="{2113F746-16BA-430A-ABB1-C5B0C1E9B49B}" presName="root" presStyleCnt="0"/>
      <dgm:spPr/>
    </dgm:pt>
    <dgm:pt modelId="{C48FFAC0-6831-48FA-9D43-63333E7E32DB}" type="pres">
      <dgm:prSet presAssocID="{2113F746-16BA-430A-ABB1-C5B0C1E9B49B}" presName="rootComposite" presStyleCnt="0"/>
      <dgm:spPr/>
    </dgm:pt>
    <dgm:pt modelId="{6A42F4C5-2BBF-4E4D-8B8D-351E48E2E41C}" type="pres">
      <dgm:prSet presAssocID="{2113F746-16BA-430A-ABB1-C5B0C1E9B49B}" presName="rootText" presStyleLbl="node1" presStyleIdx="0" presStyleCnt="6" custLinFactX="133750" custLinFactY="-84187" custLinFactNeighborX="200000" custLinFactNeighborY="-100000"/>
      <dgm:spPr/>
      <dgm:t>
        <a:bodyPr/>
        <a:lstStyle/>
        <a:p>
          <a:endParaRPr lang="zh-TW" altLang="en-US"/>
        </a:p>
      </dgm:t>
    </dgm:pt>
    <dgm:pt modelId="{24330767-B982-4702-8812-E23AD52D061E}" type="pres">
      <dgm:prSet presAssocID="{2113F746-16BA-430A-ABB1-C5B0C1E9B49B}" presName="rootConnector" presStyleLbl="node1" presStyleIdx="0" presStyleCnt="6"/>
      <dgm:spPr/>
      <dgm:t>
        <a:bodyPr/>
        <a:lstStyle/>
        <a:p>
          <a:endParaRPr lang="zh-TW" altLang="en-US"/>
        </a:p>
      </dgm:t>
    </dgm:pt>
    <dgm:pt modelId="{E2843413-93FE-48B8-B514-C472BF17C0A3}" type="pres">
      <dgm:prSet presAssocID="{2113F746-16BA-430A-ABB1-C5B0C1E9B49B}" presName="childShape" presStyleCnt="0"/>
      <dgm:spPr/>
    </dgm:pt>
    <dgm:pt modelId="{8F17A7C0-7380-4397-903B-73C1CCC04E1E}" type="pres">
      <dgm:prSet presAssocID="{B9675832-D10B-448F-BCE5-1C6252D45D97}" presName="root" presStyleCnt="0"/>
      <dgm:spPr/>
    </dgm:pt>
    <dgm:pt modelId="{A38B580C-8557-4D2C-AAA1-13ABCA437703}" type="pres">
      <dgm:prSet presAssocID="{B9675832-D10B-448F-BCE5-1C6252D45D97}" presName="rootComposite" presStyleCnt="0"/>
      <dgm:spPr/>
    </dgm:pt>
    <dgm:pt modelId="{D89A3E29-993A-43E5-BA00-DABB57C07485}" type="pres">
      <dgm:prSet presAssocID="{B9675832-D10B-448F-BCE5-1C6252D45D97}" presName="rootText" presStyleLbl="node1" presStyleIdx="1" presStyleCnt="6" custScaleX="140375" custScaleY="112171" custLinFactNeighborX="21446" custLinFactNeighborY="-23953"/>
      <dgm:spPr/>
      <dgm:t>
        <a:bodyPr/>
        <a:lstStyle/>
        <a:p>
          <a:endParaRPr lang="zh-TW" altLang="en-US"/>
        </a:p>
      </dgm:t>
    </dgm:pt>
    <dgm:pt modelId="{6921CD76-B8CF-473B-B219-1504E393121E}" type="pres">
      <dgm:prSet presAssocID="{B9675832-D10B-448F-BCE5-1C6252D45D97}" presName="rootConnector" presStyleLbl="node1" presStyleIdx="1" presStyleCnt="6"/>
      <dgm:spPr/>
      <dgm:t>
        <a:bodyPr/>
        <a:lstStyle/>
        <a:p>
          <a:endParaRPr lang="zh-TW" altLang="en-US"/>
        </a:p>
      </dgm:t>
    </dgm:pt>
    <dgm:pt modelId="{50B928BC-0D0A-465D-87AD-90BB792B4EFA}" type="pres">
      <dgm:prSet presAssocID="{B9675832-D10B-448F-BCE5-1C6252D45D97}" presName="childShape" presStyleCnt="0"/>
      <dgm:spPr/>
    </dgm:pt>
    <dgm:pt modelId="{2B795960-9D22-437B-BB4D-B37EC7941997}" type="pres">
      <dgm:prSet presAssocID="{677C29E9-7570-42F1-9958-88D46FE5AE36}" presName="root" presStyleCnt="0"/>
      <dgm:spPr/>
    </dgm:pt>
    <dgm:pt modelId="{7D5511AF-5694-47DC-9918-ABA7F182E3BC}" type="pres">
      <dgm:prSet presAssocID="{677C29E9-7570-42F1-9958-88D46FE5AE36}" presName="rootComposite" presStyleCnt="0"/>
      <dgm:spPr/>
    </dgm:pt>
    <dgm:pt modelId="{D019AAC9-374D-4294-85EB-1D7A02A862DD}" type="pres">
      <dgm:prSet presAssocID="{677C29E9-7570-42F1-9958-88D46FE5AE36}" presName="rootText" presStyleLbl="node1" presStyleIdx="2" presStyleCnt="6" custLinFactY="89423" custLinFactNeighborX="-78136" custLinFactNeighborY="100000"/>
      <dgm:spPr/>
      <dgm:t>
        <a:bodyPr/>
        <a:lstStyle/>
        <a:p>
          <a:endParaRPr lang="zh-TW" altLang="en-US"/>
        </a:p>
      </dgm:t>
    </dgm:pt>
    <dgm:pt modelId="{A0622961-B6AD-422E-B41E-29C75BC32CFC}" type="pres">
      <dgm:prSet presAssocID="{677C29E9-7570-42F1-9958-88D46FE5AE36}" presName="rootConnector" presStyleLbl="node1" presStyleIdx="2" presStyleCnt="6"/>
      <dgm:spPr/>
      <dgm:t>
        <a:bodyPr/>
        <a:lstStyle/>
        <a:p>
          <a:endParaRPr lang="zh-TW" altLang="en-US"/>
        </a:p>
      </dgm:t>
    </dgm:pt>
    <dgm:pt modelId="{6FD0E570-1EC2-441B-AB89-8BF3481C5627}" type="pres">
      <dgm:prSet presAssocID="{677C29E9-7570-42F1-9958-88D46FE5AE36}" presName="childShape" presStyleCnt="0"/>
      <dgm:spPr/>
    </dgm:pt>
    <dgm:pt modelId="{7C696577-48D8-439E-B6DA-663CBDCEF701}" type="pres">
      <dgm:prSet presAssocID="{9EBCC533-78D2-4EBA-9C34-5564252DF659}" presName="root" presStyleCnt="0"/>
      <dgm:spPr/>
    </dgm:pt>
    <dgm:pt modelId="{DFD77013-B8FC-4856-A166-7737B730B12B}" type="pres">
      <dgm:prSet presAssocID="{9EBCC533-78D2-4EBA-9C34-5564252DF659}" presName="rootComposite" presStyleCnt="0"/>
      <dgm:spPr/>
    </dgm:pt>
    <dgm:pt modelId="{18DD1B05-8129-4530-8F9A-E0C850BA9544}" type="pres">
      <dgm:prSet presAssocID="{9EBCC533-78D2-4EBA-9C34-5564252DF659}" presName="rootText" presStyleLbl="node1" presStyleIdx="3" presStyleCnt="6" custLinFactY="100000" custLinFactNeighborX="-18855" custLinFactNeighborY="165677"/>
      <dgm:spPr/>
      <dgm:t>
        <a:bodyPr/>
        <a:lstStyle/>
        <a:p>
          <a:endParaRPr lang="zh-TW" altLang="en-US"/>
        </a:p>
      </dgm:t>
    </dgm:pt>
    <dgm:pt modelId="{AA92E568-FE40-4625-8B3A-2B5B9921F535}" type="pres">
      <dgm:prSet presAssocID="{9EBCC533-78D2-4EBA-9C34-5564252DF659}" presName="rootConnector" presStyleLbl="node1" presStyleIdx="3" presStyleCnt="6"/>
      <dgm:spPr/>
      <dgm:t>
        <a:bodyPr/>
        <a:lstStyle/>
        <a:p>
          <a:endParaRPr lang="zh-TW" altLang="en-US"/>
        </a:p>
      </dgm:t>
    </dgm:pt>
    <dgm:pt modelId="{671F6314-ED13-450E-893C-7C5927C7C7F1}" type="pres">
      <dgm:prSet presAssocID="{9EBCC533-78D2-4EBA-9C34-5564252DF659}" presName="childShape" presStyleCnt="0"/>
      <dgm:spPr/>
    </dgm:pt>
    <dgm:pt modelId="{D9AF6CED-2AA8-49A1-ADA5-7A681017C174}" type="pres">
      <dgm:prSet presAssocID="{E6A2DCE8-AC7D-4E49-BE41-9DAAF8F476D4}" presName="root" presStyleCnt="0"/>
      <dgm:spPr/>
    </dgm:pt>
    <dgm:pt modelId="{0083C4CD-362E-4081-983B-14EF94368E3C}" type="pres">
      <dgm:prSet presAssocID="{E6A2DCE8-AC7D-4E49-BE41-9DAAF8F476D4}" presName="rootComposite" presStyleCnt="0"/>
      <dgm:spPr/>
    </dgm:pt>
    <dgm:pt modelId="{1077E59B-8C98-40B9-9DF6-FE3FE04C77B7}" type="pres">
      <dgm:prSet presAssocID="{E6A2DCE8-AC7D-4E49-BE41-9DAAF8F476D4}" presName="rootText" presStyleLbl="node1" presStyleIdx="4" presStyleCnt="6" custLinFactNeighborX="53136" custLinFactNeighborY="95412"/>
      <dgm:spPr/>
      <dgm:t>
        <a:bodyPr/>
        <a:lstStyle/>
        <a:p>
          <a:endParaRPr lang="zh-TW" altLang="en-US"/>
        </a:p>
      </dgm:t>
    </dgm:pt>
    <dgm:pt modelId="{294D0BC7-6610-4A0C-9CF6-59CD9C5D3346}" type="pres">
      <dgm:prSet presAssocID="{E6A2DCE8-AC7D-4E49-BE41-9DAAF8F476D4}" presName="rootConnector" presStyleLbl="node1" presStyleIdx="4" presStyleCnt="6"/>
      <dgm:spPr/>
      <dgm:t>
        <a:bodyPr/>
        <a:lstStyle/>
        <a:p>
          <a:endParaRPr lang="zh-TW" altLang="en-US"/>
        </a:p>
      </dgm:t>
    </dgm:pt>
    <dgm:pt modelId="{49385AC2-9CBE-4A77-BB4A-864693233357}" type="pres">
      <dgm:prSet presAssocID="{E6A2DCE8-AC7D-4E49-BE41-9DAAF8F476D4}" presName="childShape" presStyleCnt="0"/>
      <dgm:spPr/>
    </dgm:pt>
    <dgm:pt modelId="{6AEDE5CD-27B7-472D-B0EB-531F3E096AEE}" type="pres">
      <dgm:prSet presAssocID="{7728A359-6D12-4D5C-89F5-B13F3F36CE47}" presName="root" presStyleCnt="0"/>
      <dgm:spPr/>
    </dgm:pt>
    <dgm:pt modelId="{EA01A955-9F48-4657-A8FD-F5A3C323433A}" type="pres">
      <dgm:prSet presAssocID="{7728A359-6D12-4D5C-89F5-B13F3F36CE47}" presName="rootComposite" presStyleCnt="0"/>
      <dgm:spPr/>
    </dgm:pt>
    <dgm:pt modelId="{67A2C77E-073D-4731-A61F-3168D94E7728}" type="pres">
      <dgm:prSet presAssocID="{7728A359-6D12-4D5C-89F5-B13F3F36CE47}" presName="rootText" presStyleLbl="node1" presStyleIdx="5" presStyleCnt="6" custLinFactX="-19049" custLinFactY="-21640" custLinFactNeighborX="-100000" custLinFactNeighborY="-100000"/>
      <dgm:spPr/>
      <dgm:t>
        <a:bodyPr/>
        <a:lstStyle/>
        <a:p>
          <a:endParaRPr lang="zh-TW" altLang="en-US"/>
        </a:p>
      </dgm:t>
    </dgm:pt>
    <dgm:pt modelId="{7C296785-DAC2-4A9D-A623-9A50870C5561}" type="pres">
      <dgm:prSet presAssocID="{7728A359-6D12-4D5C-89F5-B13F3F36CE47}" presName="rootConnector" presStyleLbl="node1" presStyleIdx="5" presStyleCnt="6"/>
      <dgm:spPr/>
      <dgm:t>
        <a:bodyPr/>
        <a:lstStyle/>
        <a:p>
          <a:endParaRPr lang="zh-TW" altLang="en-US"/>
        </a:p>
      </dgm:t>
    </dgm:pt>
    <dgm:pt modelId="{23CE0F02-7BC6-4BC2-A230-E0DD7CFD2024}" type="pres">
      <dgm:prSet presAssocID="{7728A359-6D12-4D5C-89F5-B13F3F36CE47}" presName="childShape" presStyleCnt="0"/>
      <dgm:spPr/>
    </dgm:pt>
  </dgm:ptLst>
  <dgm:cxnLst>
    <dgm:cxn modelId="{70E23F9E-F497-493B-9FA5-2EC3209511B7}" type="presOf" srcId="{B9675832-D10B-448F-BCE5-1C6252D45D97}" destId="{D89A3E29-993A-43E5-BA00-DABB57C07485}" srcOrd="0" destOrd="0" presId="urn:microsoft.com/office/officeart/2005/8/layout/hierarchy3"/>
    <dgm:cxn modelId="{96D3A13E-8AD0-4ECE-9423-026BB4DB9F31}" type="presOf" srcId="{2AD6CA94-CBB6-43AB-9C10-E9941357D29E}" destId="{39F40AA7-E5D7-482E-8D59-2437F4F66672}" srcOrd="0" destOrd="0" presId="urn:microsoft.com/office/officeart/2005/8/layout/hierarchy3"/>
    <dgm:cxn modelId="{C10CCE51-AE10-44F9-97A7-95B96AF0EAEE}" type="presOf" srcId="{B9675832-D10B-448F-BCE5-1C6252D45D97}" destId="{6921CD76-B8CF-473B-B219-1504E393121E}" srcOrd="1" destOrd="0" presId="urn:microsoft.com/office/officeart/2005/8/layout/hierarchy3"/>
    <dgm:cxn modelId="{16EA5EAF-7508-49ED-BF49-629AD1E94F63}" type="presOf" srcId="{2113F746-16BA-430A-ABB1-C5B0C1E9B49B}" destId="{24330767-B982-4702-8812-E23AD52D061E}" srcOrd="1" destOrd="0" presId="urn:microsoft.com/office/officeart/2005/8/layout/hierarchy3"/>
    <dgm:cxn modelId="{52B2C7C6-139B-4A30-BD25-175D783B4025}" srcId="{2AD6CA94-CBB6-43AB-9C10-E9941357D29E}" destId="{9EBCC533-78D2-4EBA-9C34-5564252DF659}" srcOrd="3" destOrd="0" parTransId="{66082116-A9AE-4566-9A03-5F93024AB4F1}" sibTransId="{55F2D8A5-44C7-4502-8FD9-B3505280C250}"/>
    <dgm:cxn modelId="{C639AB3A-5856-455D-8750-F553096C7C03}" type="presOf" srcId="{9EBCC533-78D2-4EBA-9C34-5564252DF659}" destId="{18DD1B05-8129-4530-8F9A-E0C850BA9544}" srcOrd="0" destOrd="0" presId="urn:microsoft.com/office/officeart/2005/8/layout/hierarchy3"/>
    <dgm:cxn modelId="{90E2F0BB-32C5-435D-AC00-63001E94CAC9}" type="presOf" srcId="{677C29E9-7570-42F1-9958-88D46FE5AE36}" destId="{D019AAC9-374D-4294-85EB-1D7A02A862DD}" srcOrd="0" destOrd="0" presId="urn:microsoft.com/office/officeart/2005/8/layout/hierarchy3"/>
    <dgm:cxn modelId="{8117AD2F-8658-44A4-8320-6AF2296EB8FB}" type="presOf" srcId="{7728A359-6D12-4D5C-89F5-B13F3F36CE47}" destId="{7C296785-DAC2-4A9D-A623-9A50870C5561}" srcOrd="1" destOrd="0" presId="urn:microsoft.com/office/officeart/2005/8/layout/hierarchy3"/>
    <dgm:cxn modelId="{AC472F14-8B7F-4CC3-876C-F648BC138FD7}" type="presOf" srcId="{E6A2DCE8-AC7D-4E49-BE41-9DAAF8F476D4}" destId="{1077E59B-8C98-40B9-9DF6-FE3FE04C77B7}" srcOrd="0" destOrd="0" presId="urn:microsoft.com/office/officeart/2005/8/layout/hierarchy3"/>
    <dgm:cxn modelId="{928DD99E-367E-4835-A71A-DC31FE0EF5F8}" type="presOf" srcId="{677C29E9-7570-42F1-9958-88D46FE5AE36}" destId="{A0622961-B6AD-422E-B41E-29C75BC32CFC}" srcOrd="1" destOrd="0" presId="urn:microsoft.com/office/officeart/2005/8/layout/hierarchy3"/>
    <dgm:cxn modelId="{B8097010-F90F-4E37-980E-20D9CF088D97}" type="presOf" srcId="{2113F746-16BA-430A-ABB1-C5B0C1E9B49B}" destId="{6A42F4C5-2BBF-4E4D-8B8D-351E48E2E41C}" srcOrd="0" destOrd="0" presId="urn:microsoft.com/office/officeart/2005/8/layout/hierarchy3"/>
    <dgm:cxn modelId="{E7BD5125-AE52-4859-A9D0-5B25FFE785D2}" type="presOf" srcId="{7728A359-6D12-4D5C-89F5-B13F3F36CE47}" destId="{67A2C77E-073D-4731-A61F-3168D94E7728}" srcOrd="0" destOrd="0" presId="urn:microsoft.com/office/officeart/2005/8/layout/hierarchy3"/>
    <dgm:cxn modelId="{6135170F-343D-42F6-9923-AEC521245E66}" srcId="{2AD6CA94-CBB6-43AB-9C10-E9941357D29E}" destId="{7728A359-6D12-4D5C-89F5-B13F3F36CE47}" srcOrd="5" destOrd="0" parTransId="{7778131A-FF25-4341-943B-0C5169A881D4}" sibTransId="{7D1B2951-2712-4F7C-B123-6996EDEEC5F3}"/>
    <dgm:cxn modelId="{315C342B-E28A-48DD-8B02-64342546F33F}" type="presOf" srcId="{E6A2DCE8-AC7D-4E49-BE41-9DAAF8F476D4}" destId="{294D0BC7-6610-4A0C-9CF6-59CD9C5D3346}" srcOrd="1" destOrd="0" presId="urn:microsoft.com/office/officeart/2005/8/layout/hierarchy3"/>
    <dgm:cxn modelId="{636C36E3-39DC-49EA-9DDC-C4D908F57EDF}" srcId="{2AD6CA94-CBB6-43AB-9C10-E9941357D29E}" destId="{2113F746-16BA-430A-ABB1-C5B0C1E9B49B}" srcOrd="0" destOrd="0" parTransId="{CFE6115E-2838-4BA0-912D-2C71DD913F08}" sibTransId="{BE8D3EB9-BE9F-4A49-8558-0E812858E9BE}"/>
    <dgm:cxn modelId="{4E2F5398-0896-46F2-9B23-2B4DC37C4640}" type="presOf" srcId="{9EBCC533-78D2-4EBA-9C34-5564252DF659}" destId="{AA92E568-FE40-4625-8B3A-2B5B9921F535}" srcOrd="1" destOrd="0" presId="urn:microsoft.com/office/officeart/2005/8/layout/hierarchy3"/>
    <dgm:cxn modelId="{668C8512-D529-48F5-89D3-CDE70EE3BCBC}" srcId="{2AD6CA94-CBB6-43AB-9C10-E9941357D29E}" destId="{E6A2DCE8-AC7D-4E49-BE41-9DAAF8F476D4}" srcOrd="4" destOrd="0" parTransId="{9867DB5B-817C-40B8-863A-AD26CADE6D47}" sibTransId="{2B6DC120-DEE8-4B0A-A462-52EAAED7F618}"/>
    <dgm:cxn modelId="{75A9A536-BC34-435B-989F-D581DDAD2543}" srcId="{2AD6CA94-CBB6-43AB-9C10-E9941357D29E}" destId="{B9675832-D10B-448F-BCE5-1C6252D45D97}" srcOrd="1" destOrd="0" parTransId="{17055116-E392-4C71-BB0D-86D1E476C15C}" sibTransId="{D2737F07-08F8-4FBE-AE31-E520101F1AFA}"/>
    <dgm:cxn modelId="{3BB8CA9D-9FE0-428E-B47B-996C55BD1BD5}" srcId="{2AD6CA94-CBB6-43AB-9C10-E9941357D29E}" destId="{677C29E9-7570-42F1-9958-88D46FE5AE36}" srcOrd="2" destOrd="0" parTransId="{83A19CA4-D350-4471-901B-8D44548EDF8E}" sibTransId="{C58A2F85-6F1A-412A-859E-ADB5810806BF}"/>
    <dgm:cxn modelId="{CD767836-1087-47F2-8664-3A1CF4151A19}" type="presParOf" srcId="{39F40AA7-E5D7-482E-8D59-2437F4F66672}" destId="{0554E478-A28F-4E32-AA19-8A5F4E6BA51C}" srcOrd="0" destOrd="0" presId="urn:microsoft.com/office/officeart/2005/8/layout/hierarchy3"/>
    <dgm:cxn modelId="{A8A0F0C1-5586-4DBC-A9D9-773E935B86F5}" type="presParOf" srcId="{0554E478-A28F-4E32-AA19-8A5F4E6BA51C}" destId="{C48FFAC0-6831-48FA-9D43-63333E7E32DB}" srcOrd="0" destOrd="0" presId="urn:microsoft.com/office/officeart/2005/8/layout/hierarchy3"/>
    <dgm:cxn modelId="{A21F123E-B8AD-4134-9FF0-0F681CA907A7}" type="presParOf" srcId="{C48FFAC0-6831-48FA-9D43-63333E7E32DB}" destId="{6A42F4C5-2BBF-4E4D-8B8D-351E48E2E41C}" srcOrd="0" destOrd="0" presId="urn:microsoft.com/office/officeart/2005/8/layout/hierarchy3"/>
    <dgm:cxn modelId="{2C6C0EBA-8D3D-441D-B773-2C4BD27B7AA5}" type="presParOf" srcId="{C48FFAC0-6831-48FA-9D43-63333E7E32DB}" destId="{24330767-B982-4702-8812-E23AD52D061E}" srcOrd="1" destOrd="0" presId="urn:microsoft.com/office/officeart/2005/8/layout/hierarchy3"/>
    <dgm:cxn modelId="{FF2AD54B-C1B0-4695-B1F7-3B530C455994}" type="presParOf" srcId="{0554E478-A28F-4E32-AA19-8A5F4E6BA51C}" destId="{E2843413-93FE-48B8-B514-C472BF17C0A3}" srcOrd="1" destOrd="0" presId="urn:microsoft.com/office/officeart/2005/8/layout/hierarchy3"/>
    <dgm:cxn modelId="{33C93479-CB49-4D66-A726-2E97A439B169}" type="presParOf" srcId="{39F40AA7-E5D7-482E-8D59-2437F4F66672}" destId="{8F17A7C0-7380-4397-903B-73C1CCC04E1E}" srcOrd="1" destOrd="0" presId="urn:microsoft.com/office/officeart/2005/8/layout/hierarchy3"/>
    <dgm:cxn modelId="{48B752E0-5B89-4415-B6CC-88118E6CA6C9}" type="presParOf" srcId="{8F17A7C0-7380-4397-903B-73C1CCC04E1E}" destId="{A38B580C-8557-4D2C-AAA1-13ABCA437703}" srcOrd="0" destOrd="0" presId="urn:microsoft.com/office/officeart/2005/8/layout/hierarchy3"/>
    <dgm:cxn modelId="{F4F4D828-8F1B-4E09-AF91-E280B416E37E}" type="presParOf" srcId="{A38B580C-8557-4D2C-AAA1-13ABCA437703}" destId="{D89A3E29-993A-43E5-BA00-DABB57C07485}" srcOrd="0" destOrd="0" presId="urn:microsoft.com/office/officeart/2005/8/layout/hierarchy3"/>
    <dgm:cxn modelId="{35307079-4BAE-4460-B64B-6341050B8AF9}" type="presParOf" srcId="{A38B580C-8557-4D2C-AAA1-13ABCA437703}" destId="{6921CD76-B8CF-473B-B219-1504E393121E}" srcOrd="1" destOrd="0" presId="urn:microsoft.com/office/officeart/2005/8/layout/hierarchy3"/>
    <dgm:cxn modelId="{4A664E50-7C20-4E2A-9D7D-B8AA4A3E46C5}" type="presParOf" srcId="{8F17A7C0-7380-4397-903B-73C1CCC04E1E}" destId="{50B928BC-0D0A-465D-87AD-90BB792B4EFA}" srcOrd="1" destOrd="0" presId="urn:microsoft.com/office/officeart/2005/8/layout/hierarchy3"/>
    <dgm:cxn modelId="{C69D20D0-5EB0-43A9-89F8-C0612AF635DD}" type="presParOf" srcId="{39F40AA7-E5D7-482E-8D59-2437F4F66672}" destId="{2B795960-9D22-437B-BB4D-B37EC7941997}" srcOrd="2" destOrd="0" presId="urn:microsoft.com/office/officeart/2005/8/layout/hierarchy3"/>
    <dgm:cxn modelId="{5945A25B-2B18-486C-B2CB-9C4CED56A3C2}" type="presParOf" srcId="{2B795960-9D22-437B-BB4D-B37EC7941997}" destId="{7D5511AF-5694-47DC-9918-ABA7F182E3BC}" srcOrd="0" destOrd="0" presId="urn:microsoft.com/office/officeart/2005/8/layout/hierarchy3"/>
    <dgm:cxn modelId="{35BB072E-65C3-42C2-8F86-C1968F565118}" type="presParOf" srcId="{7D5511AF-5694-47DC-9918-ABA7F182E3BC}" destId="{D019AAC9-374D-4294-85EB-1D7A02A862DD}" srcOrd="0" destOrd="0" presId="urn:microsoft.com/office/officeart/2005/8/layout/hierarchy3"/>
    <dgm:cxn modelId="{73ECE58C-B099-440E-9075-F7A051D5DCD6}" type="presParOf" srcId="{7D5511AF-5694-47DC-9918-ABA7F182E3BC}" destId="{A0622961-B6AD-422E-B41E-29C75BC32CFC}" srcOrd="1" destOrd="0" presId="urn:microsoft.com/office/officeart/2005/8/layout/hierarchy3"/>
    <dgm:cxn modelId="{A9DB3C4F-82B2-4A20-B746-79DACA496E3D}" type="presParOf" srcId="{2B795960-9D22-437B-BB4D-B37EC7941997}" destId="{6FD0E570-1EC2-441B-AB89-8BF3481C5627}" srcOrd="1" destOrd="0" presId="urn:microsoft.com/office/officeart/2005/8/layout/hierarchy3"/>
    <dgm:cxn modelId="{309D9C0E-25D7-4D6F-910D-237EF22242C7}" type="presParOf" srcId="{39F40AA7-E5D7-482E-8D59-2437F4F66672}" destId="{7C696577-48D8-439E-B6DA-663CBDCEF701}" srcOrd="3" destOrd="0" presId="urn:microsoft.com/office/officeart/2005/8/layout/hierarchy3"/>
    <dgm:cxn modelId="{1D08763B-3A14-456B-830C-329F486574B4}" type="presParOf" srcId="{7C696577-48D8-439E-B6DA-663CBDCEF701}" destId="{DFD77013-B8FC-4856-A166-7737B730B12B}" srcOrd="0" destOrd="0" presId="urn:microsoft.com/office/officeart/2005/8/layout/hierarchy3"/>
    <dgm:cxn modelId="{F3ACAD95-4F73-47F7-AD09-9C40AD601BE2}" type="presParOf" srcId="{DFD77013-B8FC-4856-A166-7737B730B12B}" destId="{18DD1B05-8129-4530-8F9A-E0C850BA9544}" srcOrd="0" destOrd="0" presId="urn:microsoft.com/office/officeart/2005/8/layout/hierarchy3"/>
    <dgm:cxn modelId="{2DFF4AF0-3999-4082-9CAD-28567AD82C9D}" type="presParOf" srcId="{DFD77013-B8FC-4856-A166-7737B730B12B}" destId="{AA92E568-FE40-4625-8B3A-2B5B9921F535}" srcOrd="1" destOrd="0" presId="urn:microsoft.com/office/officeart/2005/8/layout/hierarchy3"/>
    <dgm:cxn modelId="{E8D6BC17-7867-4071-9A60-BBB93B99DAF2}" type="presParOf" srcId="{7C696577-48D8-439E-B6DA-663CBDCEF701}" destId="{671F6314-ED13-450E-893C-7C5927C7C7F1}" srcOrd="1" destOrd="0" presId="urn:microsoft.com/office/officeart/2005/8/layout/hierarchy3"/>
    <dgm:cxn modelId="{AB08DC7F-6A00-44A3-B480-7BA3F006EEBE}" type="presParOf" srcId="{39F40AA7-E5D7-482E-8D59-2437F4F66672}" destId="{D9AF6CED-2AA8-49A1-ADA5-7A681017C174}" srcOrd="4" destOrd="0" presId="urn:microsoft.com/office/officeart/2005/8/layout/hierarchy3"/>
    <dgm:cxn modelId="{481A8332-AE7D-40B1-9FC2-4A8C779742BB}" type="presParOf" srcId="{D9AF6CED-2AA8-49A1-ADA5-7A681017C174}" destId="{0083C4CD-362E-4081-983B-14EF94368E3C}" srcOrd="0" destOrd="0" presId="urn:microsoft.com/office/officeart/2005/8/layout/hierarchy3"/>
    <dgm:cxn modelId="{BCE991A5-3A66-4890-920E-932499B804BA}" type="presParOf" srcId="{0083C4CD-362E-4081-983B-14EF94368E3C}" destId="{1077E59B-8C98-40B9-9DF6-FE3FE04C77B7}" srcOrd="0" destOrd="0" presId="urn:microsoft.com/office/officeart/2005/8/layout/hierarchy3"/>
    <dgm:cxn modelId="{41D56B11-F5A4-4C85-9591-8F056F52223E}" type="presParOf" srcId="{0083C4CD-362E-4081-983B-14EF94368E3C}" destId="{294D0BC7-6610-4A0C-9CF6-59CD9C5D3346}" srcOrd="1" destOrd="0" presId="urn:microsoft.com/office/officeart/2005/8/layout/hierarchy3"/>
    <dgm:cxn modelId="{EE216FD7-4678-4C05-BB6D-AB4B918EB241}" type="presParOf" srcId="{D9AF6CED-2AA8-49A1-ADA5-7A681017C174}" destId="{49385AC2-9CBE-4A77-BB4A-864693233357}" srcOrd="1" destOrd="0" presId="urn:microsoft.com/office/officeart/2005/8/layout/hierarchy3"/>
    <dgm:cxn modelId="{2F106F3E-231F-4552-8E95-317B5758C5A1}" type="presParOf" srcId="{39F40AA7-E5D7-482E-8D59-2437F4F66672}" destId="{6AEDE5CD-27B7-472D-B0EB-531F3E096AEE}" srcOrd="5" destOrd="0" presId="urn:microsoft.com/office/officeart/2005/8/layout/hierarchy3"/>
    <dgm:cxn modelId="{09B4EC17-C599-480F-87A2-226A9E9A5FB0}" type="presParOf" srcId="{6AEDE5CD-27B7-472D-B0EB-531F3E096AEE}" destId="{EA01A955-9F48-4657-A8FD-F5A3C323433A}" srcOrd="0" destOrd="0" presId="urn:microsoft.com/office/officeart/2005/8/layout/hierarchy3"/>
    <dgm:cxn modelId="{FC91B41A-81B2-4924-943C-3CC645F9D519}" type="presParOf" srcId="{EA01A955-9F48-4657-A8FD-F5A3C323433A}" destId="{67A2C77E-073D-4731-A61F-3168D94E7728}" srcOrd="0" destOrd="0" presId="urn:microsoft.com/office/officeart/2005/8/layout/hierarchy3"/>
    <dgm:cxn modelId="{7C96F5AA-91A4-4E7F-9496-D6B81DF65889}" type="presParOf" srcId="{EA01A955-9F48-4657-A8FD-F5A3C323433A}" destId="{7C296785-DAC2-4A9D-A623-9A50870C5561}" srcOrd="1" destOrd="0" presId="urn:microsoft.com/office/officeart/2005/8/layout/hierarchy3"/>
    <dgm:cxn modelId="{EA7517D0-4093-494C-BAD8-BAB12FF353AB}" type="presParOf" srcId="{6AEDE5CD-27B7-472D-B0EB-531F3E096AEE}" destId="{23CE0F02-7BC6-4BC2-A230-E0DD7CFD202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B7E49-AE64-4767-B616-39D05E935A9F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3C4B9297-2EDA-4407-BD24-DBF3F10D8143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B4780-06F4-410F-994A-3CC491C09EF6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24AD0483-F963-4D19-A5F6-A00413F190CC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854D6-ECA2-433E-8B7A-FFB3C20577DF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B48135D4-F57E-4452-9189-682F4E1A6882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09991-116D-4649-BF2A-1685AAC82330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68AD4ACA-067D-43E1-99D0-C5A4F6E57557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05AD3-EA4C-496A-A2F0-58F35431D0EC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1154-99DB-4CD8-A276-FC09EF3A884B}">
      <dsp:nvSpPr>
        <dsp:cNvPr id="0" name=""/>
        <dsp:cNvSpPr/>
      </dsp:nvSpPr>
      <dsp:spPr>
        <a:xfrm>
          <a:off x="1286073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5DE0F-4F9B-498E-B93F-F3F7C3E5FF55}">
      <dsp:nvSpPr>
        <dsp:cNvPr id="0" name=""/>
        <dsp:cNvSpPr/>
      </dsp:nvSpPr>
      <dsp:spPr>
        <a:xfrm>
          <a:off x="1771199" y="1616617"/>
          <a:ext cx="2424218" cy="24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62865-9FA7-45FB-84CF-EC623B8C9BA0}">
      <dsp:nvSpPr>
        <dsp:cNvPr id="0" name=""/>
        <dsp:cNvSpPr/>
      </dsp:nvSpPr>
      <dsp:spPr>
        <a:xfrm>
          <a:off x="2256043" y="2101461"/>
          <a:ext cx="1454531" cy="1454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C763-0637-4CF9-AC4C-78B81F2704C3}">
      <dsp:nvSpPr>
        <dsp:cNvPr id="0" name=""/>
        <dsp:cNvSpPr/>
      </dsp:nvSpPr>
      <dsp:spPr>
        <a:xfrm>
          <a:off x="2740887" y="2586304"/>
          <a:ext cx="484843" cy="484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AE407-A1BC-4F0A-A0DD-461CFF1F7E7F}">
      <dsp:nvSpPr>
        <dsp:cNvPr id="0" name=""/>
        <dsp:cNvSpPr/>
      </dsp:nvSpPr>
      <dsp:spPr>
        <a:xfrm>
          <a:off x="5246290" y="0"/>
          <a:ext cx="1697236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室外至少</a:t>
          </a:r>
          <a:r>
            <a:rPr lang="en-US" sz="2400" kern="1200" smtClean="0"/>
            <a:t>1</a:t>
          </a:r>
          <a:r>
            <a:rPr lang="zh-TW" sz="2400" kern="1200" smtClean="0"/>
            <a:t>公尺</a:t>
          </a:r>
          <a:endParaRPr lang="zh-TW" sz="2400" kern="1200"/>
        </a:p>
      </dsp:txBody>
      <dsp:txXfrm>
        <a:off x="5246290" y="0"/>
        <a:ext cx="1697236" cy="811844"/>
      </dsp:txXfrm>
    </dsp:sp>
    <dsp:sp modelId="{680F9C87-BAD4-4F60-858A-BDE10AB527AF}">
      <dsp:nvSpPr>
        <dsp:cNvPr id="0" name=""/>
        <dsp:cNvSpPr/>
      </dsp:nvSpPr>
      <dsp:spPr>
        <a:xfrm>
          <a:off x="4821981" y="405922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B8617-2106-42BB-B9B0-A0B01C7C5517}">
      <dsp:nvSpPr>
        <dsp:cNvPr id="0" name=""/>
        <dsp:cNvSpPr/>
      </dsp:nvSpPr>
      <dsp:spPr>
        <a:xfrm rot="5400000">
          <a:off x="2689121" y="673236"/>
          <a:ext cx="2398760" cy="186695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72222-659A-4796-8C16-6EA3BA0AC2A8}">
      <dsp:nvSpPr>
        <dsp:cNvPr id="0" name=""/>
        <dsp:cNvSpPr/>
      </dsp:nvSpPr>
      <dsp:spPr>
        <a:xfrm>
          <a:off x="5246290" y="811844"/>
          <a:ext cx="1697236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大約</a:t>
          </a:r>
          <a:r>
            <a:rPr lang="en-US" sz="2400" kern="1200" smtClean="0"/>
            <a:t>3</a:t>
          </a:r>
          <a:r>
            <a:rPr lang="zh-TW" sz="2400" kern="1200" smtClean="0"/>
            <a:t>個步伐</a:t>
          </a:r>
          <a:endParaRPr lang="zh-TW" sz="2400" kern="1200"/>
        </a:p>
      </dsp:txBody>
      <dsp:txXfrm>
        <a:off x="5246290" y="811844"/>
        <a:ext cx="1697236" cy="811844"/>
      </dsp:txXfrm>
    </dsp:sp>
    <dsp:sp modelId="{5E66CF36-C884-498E-A253-84A72A58FE1E}">
      <dsp:nvSpPr>
        <dsp:cNvPr id="0" name=""/>
        <dsp:cNvSpPr/>
      </dsp:nvSpPr>
      <dsp:spPr>
        <a:xfrm>
          <a:off x="4821981" y="121776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E72BB-2519-4596-B714-120390003DF9}">
      <dsp:nvSpPr>
        <dsp:cNvPr id="0" name=""/>
        <dsp:cNvSpPr/>
      </dsp:nvSpPr>
      <dsp:spPr>
        <a:xfrm rot="5400000">
          <a:off x="3104378" y="1471786"/>
          <a:ext cx="1969925" cy="146245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AC784-C672-4148-A749-C6B2EA08CF34}">
      <dsp:nvSpPr>
        <dsp:cNvPr id="0" name=""/>
        <dsp:cNvSpPr/>
      </dsp:nvSpPr>
      <dsp:spPr>
        <a:xfrm>
          <a:off x="5246290" y="1623689"/>
          <a:ext cx="1697236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室內至少</a:t>
          </a:r>
          <a:r>
            <a:rPr lang="en-US" sz="2400" kern="1200" smtClean="0"/>
            <a:t>1.5</a:t>
          </a:r>
          <a:r>
            <a:rPr lang="zh-TW" sz="2400" kern="1200" smtClean="0"/>
            <a:t>公尺</a:t>
          </a:r>
          <a:endParaRPr lang="zh-TW" sz="2400" kern="1200"/>
        </a:p>
      </dsp:txBody>
      <dsp:txXfrm>
        <a:off x="5246290" y="1623689"/>
        <a:ext cx="1697236" cy="811844"/>
      </dsp:txXfrm>
    </dsp:sp>
    <dsp:sp modelId="{E23B4D6E-7CA3-4A6E-98A9-784746E5B3D1}">
      <dsp:nvSpPr>
        <dsp:cNvPr id="0" name=""/>
        <dsp:cNvSpPr/>
      </dsp:nvSpPr>
      <dsp:spPr>
        <a:xfrm>
          <a:off x="4821981" y="202961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FEF9B-6B94-49CA-A129-BB2BD27345D5}">
      <dsp:nvSpPr>
        <dsp:cNvPr id="0" name=""/>
        <dsp:cNvSpPr/>
      </dsp:nvSpPr>
      <dsp:spPr>
        <a:xfrm rot="5400000">
          <a:off x="3506340" y="2216024"/>
          <a:ext cx="1502619" cy="11286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1C203-099D-4BFF-A998-F51F006E079B}">
      <dsp:nvSpPr>
        <dsp:cNvPr id="0" name=""/>
        <dsp:cNvSpPr/>
      </dsp:nvSpPr>
      <dsp:spPr>
        <a:xfrm>
          <a:off x="5246290" y="2435533"/>
          <a:ext cx="1697236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大約手臂的兩倍長</a:t>
          </a:r>
          <a:endParaRPr lang="zh-TW" sz="2400" kern="1200"/>
        </a:p>
      </dsp:txBody>
      <dsp:txXfrm>
        <a:off x="5246290" y="2435533"/>
        <a:ext cx="1697236" cy="811844"/>
      </dsp:txXfrm>
    </dsp:sp>
    <dsp:sp modelId="{53B5D1F5-062B-4D47-8759-0C5A9970F2FE}">
      <dsp:nvSpPr>
        <dsp:cNvPr id="0" name=""/>
        <dsp:cNvSpPr/>
      </dsp:nvSpPr>
      <dsp:spPr>
        <a:xfrm>
          <a:off x="4821981" y="284145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5E45E-9192-4711-B337-CFF54A644DD8}">
      <dsp:nvSpPr>
        <dsp:cNvPr id="0" name=""/>
        <dsp:cNvSpPr/>
      </dsp:nvSpPr>
      <dsp:spPr>
        <a:xfrm rot="5400000">
          <a:off x="3909264" y="2963204"/>
          <a:ext cx="1032824" cy="7886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F4C5-2BBF-4E4D-8B8D-351E48E2E41C}">
      <dsp:nvSpPr>
        <dsp:cNvPr id="0" name=""/>
        <dsp:cNvSpPr/>
      </dsp:nvSpPr>
      <dsp:spPr>
        <a:xfrm>
          <a:off x="3588765" y="971623"/>
          <a:ext cx="1074911" cy="53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dirty="0" smtClean="0"/>
            <a:t>衛福部疾管署</a:t>
          </a:r>
          <a:endParaRPr lang="zh-TW" sz="1300" kern="1200" dirty="0"/>
        </a:p>
      </dsp:txBody>
      <dsp:txXfrm>
        <a:off x="3604507" y="987365"/>
        <a:ext cx="1043427" cy="505971"/>
      </dsp:txXfrm>
    </dsp:sp>
    <dsp:sp modelId="{D89A3E29-993A-43E5-BA00-DABB57C07485}">
      <dsp:nvSpPr>
        <dsp:cNvPr id="0" name=""/>
        <dsp:cNvSpPr/>
      </dsp:nvSpPr>
      <dsp:spPr>
        <a:xfrm>
          <a:off x="1575413" y="1832810"/>
          <a:ext cx="1508906" cy="60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smtClean="0"/>
            <a:t>掌握最新疫情</a:t>
          </a:r>
          <a:endParaRPr lang="zh-TW" sz="1300" kern="1200"/>
        </a:p>
      </dsp:txBody>
      <dsp:txXfrm>
        <a:off x="1593070" y="1850467"/>
        <a:ext cx="1473592" cy="567555"/>
      </dsp:txXfrm>
    </dsp:sp>
    <dsp:sp modelId="{D019AAC9-374D-4294-85EB-1D7A02A862DD}">
      <dsp:nvSpPr>
        <dsp:cNvPr id="0" name=""/>
        <dsp:cNvSpPr/>
      </dsp:nvSpPr>
      <dsp:spPr>
        <a:xfrm>
          <a:off x="2282630" y="2979611"/>
          <a:ext cx="1074911" cy="53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smtClean="0"/>
            <a:t>了解防疫議題</a:t>
          </a:r>
          <a:endParaRPr lang="zh-TW" sz="1300" kern="1200"/>
        </a:p>
      </dsp:txBody>
      <dsp:txXfrm>
        <a:off x="2298372" y="2995353"/>
        <a:ext cx="1043427" cy="505971"/>
      </dsp:txXfrm>
    </dsp:sp>
    <dsp:sp modelId="{18DD1B05-8129-4530-8F9A-E0C850BA9544}">
      <dsp:nvSpPr>
        <dsp:cNvPr id="0" name=""/>
        <dsp:cNvSpPr/>
      </dsp:nvSpPr>
      <dsp:spPr>
        <a:xfrm>
          <a:off x="4263487" y="3389442"/>
          <a:ext cx="1074911" cy="53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smtClean="0"/>
            <a:t>防疫小測驗</a:t>
          </a:r>
          <a:endParaRPr lang="zh-TW" sz="1300" kern="1200"/>
        </a:p>
      </dsp:txBody>
      <dsp:txXfrm>
        <a:off x="4279229" y="3405184"/>
        <a:ext cx="1043427" cy="505971"/>
      </dsp:txXfrm>
    </dsp:sp>
    <dsp:sp modelId="{1077E59B-8C98-40B9-9DF6-FE3FE04C77B7}">
      <dsp:nvSpPr>
        <dsp:cNvPr id="0" name=""/>
        <dsp:cNvSpPr/>
      </dsp:nvSpPr>
      <dsp:spPr>
        <a:xfrm>
          <a:off x="6380965" y="2474343"/>
          <a:ext cx="1074911" cy="53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dirty="0" smtClean="0"/>
            <a:t>你的防疫觀念正確嗎？</a:t>
          </a:r>
          <a:endParaRPr lang="zh-TW" sz="1300" kern="1200" dirty="0"/>
        </a:p>
      </dsp:txBody>
      <dsp:txXfrm>
        <a:off x="6396707" y="2490085"/>
        <a:ext cx="1043427" cy="505971"/>
      </dsp:txXfrm>
    </dsp:sp>
    <dsp:sp modelId="{67A2C77E-073D-4731-A61F-3168D94E7728}">
      <dsp:nvSpPr>
        <dsp:cNvPr id="0" name=""/>
        <dsp:cNvSpPr/>
      </dsp:nvSpPr>
      <dsp:spPr>
        <a:xfrm>
          <a:off x="5873768" y="1307785"/>
          <a:ext cx="1074911" cy="53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300" kern="1200" smtClean="0"/>
            <a:t>擊敗新冠病毒，健康久久！</a:t>
          </a:r>
          <a:endParaRPr lang="zh-TW" sz="1300" kern="1200"/>
        </a:p>
      </dsp:txBody>
      <dsp:txXfrm>
        <a:off x="5889510" y="1323527"/>
        <a:ext cx="1043427" cy="50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5000">
              <a:srgbClr val="00B0F0"/>
            </a:gs>
            <a:gs pos="58000">
              <a:srgbClr val="92D050"/>
            </a:gs>
            <a:gs pos="38000">
              <a:srgbClr val="FFFF00"/>
            </a:gs>
            <a:gs pos="18000">
              <a:srgbClr val="FFC000"/>
            </a:gs>
            <a:gs pos="88000">
              <a:srgbClr val="002060"/>
            </a:gs>
            <a:gs pos="100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j-ea"/>
              </a:rPr>
              <a:t>防疫大作戰</a:t>
            </a:r>
            <a:endParaRPr lang="zh-TW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打擊新</a:t>
            </a:r>
            <a:r>
              <a:rPr lang="zh-TW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冠</a:t>
            </a:r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病毒，</a:t>
            </a:r>
            <a:r>
              <a:rPr lang="zh-TW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5000">
              <a:srgbClr val="00B0F0"/>
            </a:gs>
            <a:gs pos="58000">
              <a:srgbClr val="92D050"/>
            </a:gs>
            <a:gs pos="38000">
              <a:srgbClr val="FFFF00"/>
            </a:gs>
            <a:gs pos="18000">
              <a:srgbClr val="FFC000"/>
            </a:gs>
            <a:gs pos="88000">
              <a:srgbClr val="002060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新型冠狀病毒 防疫須知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9703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2340"/>
            <a:ext cx="1589049" cy="16462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7" y="1772816"/>
            <a:ext cx="1691680" cy="1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1685806" cy="168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90" y="1879625"/>
            <a:ext cx="1578997" cy="157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5000">
              <a:srgbClr val="00B0F0"/>
            </a:gs>
            <a:gs pos="58000">
              <a:srgbClr val="92D050"/>
            </a:gs>
            <a:gs pos="38000">
              <a:srgbClr val="FFFF00"/>
            </a:gs>
            <a:gs pos="18000">
              <a:srgbClr val="FFC000"/>
            </a:gs>
            <a:gs pos="88000">
              <a:srgbClr val="002060"/>
            </a:gs>
            <a:gs pos="100000">
              <a:srgbClr val="7030A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354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224"/>
            <a:ext cx="3770469" cy="3190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5000">
              <a:srgbClr val="00B0F0"/>
            </a:gs>
            <a:gs pos="58000">
              <a:srgbClr val="92D050"/>
            </a:gs>
            <a:gs pos="38000">
              <a:srgbClr val="FFFF00"/>
            </a:gs>
            <a:gs pos="18000">
              <a:srgbClr val="FFC000"/>
            </a:gs>
            <a:gs pos="88000">
              <a:srgbClr val="002060"/>
            </a:gs>
            <a:gs pos="100000">
              <a:srgbClr val="7030A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新型冠狀病毒 相關連結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68628"/>
              </p:ext>
            </p:extLst>
          </p:nvPr>
        </p:nvGraphicFramePr>
        <p:xfrm>
          <a:off x="-406897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3140968"/>
            <a:ext cx="1801703" cy="18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2021-12-07T06:59:15Z</dcterms:modified>
</cp:coreProperties>
</file>