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D6E3AE-A266-4B88-AACE-0E254D70FCEE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A7FC0F6-1FD8-46B4-86D1-0028176F404F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70B29D47-4E6F-4C6B-AE8F-C864EEBF9ACB}" type="parTrans" cxnId="{7941CEBC-B080-4344-98C6-0A9D91212531}">
      <dgm:prSet/>
      <dgm:spPr/>
      <dgm:t>
        <a:bodyPr/>
        <a:lstStyle/>
        <a:p>
          <a:endParaRPr lang="zh-TW" altLang="en-US"/>
        </a:p>
      </dgm:t>
    </dgm:pt>
    <dgm:pt modelId="{AAE0062A-39D1-4001-8557-A77588E4E40D}" type="sibTrans" cxnId="{7941CEBC-B080-4344-98C6-0A9D91212531}">
      <dgm:prSet/>
      <dgm:spPr/>
      <dgm:t>
        <a:bodyPr/>
        <a:lstStyle/>
        <a:p>
          <a:endParaRPr lang="zh-TW" altLang="en-US"/>
        </a:p>
      </dgm:t>
    </dgm:pt>
    <dgm:pt modelId="{18EF75D9-5EDD-4990-BCBA-395C262EAB35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C0CBE3DA-5EA9-47E1-A4A1-6376FBF79023}" type="parTrans" cxnId="{BC805093-C4FC-4CA9-B6C1-A2215CB081AA}">
      <dgm:prSet/>
      <dgm:spPr/>
      <dgm:t>
        <a:bodyPr/>
        <a:lstStyle/>
        <a:p>
          <a:endParaRPr lang="zh-TW" altLang="en-US"/>
        </a:p>
      </dgm:t>
    </dgm:pt>
    <dgm:pt modelId="{B28E318B-D609-46B5-B438-3F5A02988D29}" type="sibTrans" cxnId="{BC805093-C4FC-4CA9-B6C1-A2215CB081AA}">
      <dgm:prSet/>
      <dgm:spPr/>
      <dgm:t>
        <a:bodyPr/>
        <a:lstStyle/>
        <a:p>
          <a:endParaRPr lang="zh-TW" altLang="en-US"/>
        </a:p>
      </dgm:t>
    </dgm:pt>
    <dgm:pt modelId="{17E43709-AA05-49BA-A81A-F2B329D97573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200-30</a:t>
          </a:r>
          <a:r>
            <a:rPr lang="zh-TW" dirty="0" smtClean="0"/>
            <a:t>秒</a:t>
          </a:r>
          <a:endParaRPr lang="zh-TW" dirty="0"/>
        </a:p>
      </dgm:t>
    </dgm:pt>
    <dgm:pt modelId="{10323E69-E959-401D-B9CA-FCB9B3A28A85}" type="parTrans" cxnId="{109E8FAB-143D-4AC3-852D-553FE7785F0F}">
      <dgm:prSet/>
      <dgm:spPr/>
      <dgm:t>
        <a:bodyPr/>
        <a:lstStyle/>
        <a:p>
          <a:endParaRPr lang="zh-TW" altLang="en-US"/>
        </a:p>
      </dgm:t>
    </dgm:pt>
    <dgm:pt modelId="{FEF92F4F-B7E3-4453-9EDB-DB8216C3F927}" type="sibTrans" cxnId="{109E8FAB-143D-4AC3-852D-553FE7785F0F}">
      <dgm:prSet/>
      <dgm:spPr/>
      <dgm:t>
        <a:bodyPr/>
        <a:lstStyle/>
        <a:p>
          <a:endParaRPr lang="zh-TW" altLang="en-US"/>
        </a:p>
      </dgm:t>
    </dgm:pt>
    <dgm:pt modelId="{A5DD9D54-F377-474A-BE58-E48B66A5CBAE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26C3F6C0-E235-4E00-90D5-9B68C4E02388}" type="parTrans" cxnId="{159C10EA-DA53-4DA7-9343-19700A034D1A}">
      <dgm:prSet/>
      <dgm:spPr/>
      <dgm:t>
        <a:bodyPr/>
        <a:lstStyle/>
        <a:p>
          <a:endParaRPr lang="zh-TW" altLang="en-US"/>
        </a:p>
      </dgm:t>
    </dgm:pt>
    <dgm:pt modelId="{111088E6-ED17-4149-BD4D-88F0D7480B74}" type="sibTrans" cxnId="{159C10EA-DA53-4DA7-9343-19700A034D1A}">
      <dgm:prSet/>
      <dgm:spPr/>
      <dgm:t>
        <a:bodyPr/>
        <a:lstStyle/>
        <a:p>
          <a:endParaRPr lang="zh-TW" altLang="en-US"/>
        </a:p>
      </dgm:t>
    </dgm:pt>
    <dgm:pt modelId="{D539AB5F-51DC-4382-8D1E-97D04872D916}" type="pres">
      <dgm:prSet presAssocID="{55D6E3AE-A266-4B88-AACE-0E254D70FCEE}" presName="Name0" presStyleCnt="0">
        <dgm:presLayoutVars>
          <dgm:dir/>
          <dgm:resizeHandles val="exact"/>
        </dgm:presLayoutVars>
      </dgm:prSet>
      <dgm:spPr/>
    </dgm:pt>
    <dgm:pt modelId="{C996CE57-2D5F-44DA-8D87-DDFF719C91DD}" type="pres">
      <dgm:prSet presAssocID="{55D6E3AE-A266-4B88-AACE-0E254D70FCEE}" presName="fgShape" presStyleLbl="fgShp" presStyleIdx="0" presStyleCnt="1"/>
      <dgm:spPr/>
    </dgm:pt>
    <dgm:pt modelId="{9BC5BA38-39F0-40E7-94D3-98099BD5EF21}" type="pres">
      <dgm:prSet presAssocID="{55D6E3AE-A266-4B88-AACE-0E254D70FCEE}" presName="linComp" presStyleCnt="0"/>
      <dgm:spPr/>
    </dgm:pt>
    <dgm:pt modelId="{3D8B25F8-E715-463D-88C7-BB95724052FC}" type="pres">
      <dgm:prSet presAssocID="{6A7FC0F6-1FD8-46B4-86D1-0028176F404F}" presName="compNode" presStyleCnt="0"/>
      <dgm:spPr/>
    </dgm:pt>
    <dgm:pt modelId="{5EA2AE55-0EF5-4DD4-9769-D7756CBA8D4F}" type="pres">
      <dgm:prSet presAssocID="{6A7FC0F6-1FD8-46B4-86D1-0028176F404F}" presName="bkgdShape" presStyleLbl="node1" presStyleIdx="0" presStyleCnt="4" custLinFactNeighborX="-5289" custLinFactNeighborY="1471"/>
      <dgm:spPr/>
      <dgm:t>
        <a:bodyPr/>
        <a:lstStyle/>
        <a:p>
          <a:endParaRPr lang="zh-TW" altLang="en-US"/>
        </a:p>
      </dgm:t>
    </dgm:pt>
    <dgm:pt modelId="{0AC1BC90-1469-4DEC-BCD4-F309CFCD5C5A}" type="pres">
      <dgm:prSet presAssocID="{6A7FC0F6-1FD8-46B4-86D1-0028176F404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9B8C2B-B6E7-4FD9-A4B0-63F22E217AA3}" type="pres">
      <dgm:prSet presAssocID="{6A7FC0F6-1FD8-46B4-86D1-0028176F404F}" presName="invisiNode" presStyleLbl="node1" presStyleIdx="0" presStyleCnt="4"/>
      <dgm:spPr/>
    </dgm:pt>
    <dgm:pt modelId="{1B1DBAFE-2E82-4950-BCBD-F130A38DE9BB}" type="pres">
      <dgm:prSet presAssocID="{6A7FC0F6-1FD8-46B4-86D1-0028176F404F}" presName="imagNode" presStyleLbl="fgImgPlace1" presStyleIdx="0" presStyleCnt="4" custLinFactNeighborX="-4288" custLinFactNeighborY="-405"/>
      <dgm:spPr/>
    </dgm:pt>
    <dgm:pt modelId="{F9FD8411-D4E5-4DAC-A416-E1F5F2D54484}" type="pres">
      <dgm:prSet presAssocID="{AAE0062A-39D1-4001-8557-A77588E4E40D}" presName="sibTrans" presStyleLbl="sibTrans2D1" presStyleIdx="0" presStyleCnt="0"/>
      <dgm:spPr/>
    </dgm:pt>
    <dgm:pt modelId="{96EBDE2C-89C0-4931-8808-2C58DF92D9EF}" type="pres">
      <dgm:prSet presAssocID="{18EF75D9-5EDD-4990-BCBA-395C262EAB35}" presName="compNode" presStyleCnt="0"/>
      <dgm:spPr/>
    </dgm:pt>
    <dgm:pt modelId="{15F3F689-21BC-4E0B-9387-2D8EB59EADED}" type="pres">
      <dgm:prSet presAssocID="{18EF75D9-5EDD-4990-BCBA-395C262EAB35}" presName="bkgdShape" presStyleLbl="node1" presStyleIdx="1" presStyleCnt="4" custScaleX="94938" custLinFactNeighborX="-959" custLinFactNeighborY="-2232"/>
      <dgm:spPr/>
    </dgm:pt>
    <dgm:pt modelId="{A5CDA078-BB73-48B7-9F6A-0620B40EDF64}" type="pres">
      <dgm:prSet presAssocID="{18EF75D9-5EDD-4990-BCBA-395C262EAB35}" presName="nodeTx" presStyleLbl="node1" presStyleIdx="1" presStyleCnt="4">
        <dgm:presLayoutVars>
          <dgm:bulletEnabled val="1"/>
        </dgm:presLayoutVars>
      </dgm:prSet>
      <dgm:spPr/>
    </dgm:pt>
    <dgm:pt modelId="{E30E2FA2-997F-4F56-AA95-20A6C09A6CE3}" type="pres">
      <dgm:prSet presAssocID="{18EF75D9-5EDD-4990-BCBA-395C262EAB35}" presName="invisiNode" presStyleLbl="node1" presStyleIdx="1" presStyleCnt="4"/>
      <dgm:spPr/>
    </dgm:pt>
    <dgm:pt modelId="{EB9D832A-C1A4-43DB-A2D9-61EA0489C1CB}" type="pres">
      <dgm:prSet presAssocID="{18EF75D9-5EDD-4990-BCBA-395C262EAB35}" presName="imagNode" presStyleLbl="fgImgPlace1" presStyleIdx="1" presStyleCnt="4" custLinFactNeighborX="1047" custLinFactNeighborY="4063"/>
      <dgm:spPr/>
    </dgm:pt>
    <dgm:pt modelId="{AE5CA1F4-1F38-402D-9B1B-164F77E73BC7}" type="pres">
      <dgm:prSet presAssocID="{B28E318B-D609-46B5-B438-3F5A02988D29}" presName="sibTrans" presStyleLbl="sibTrans2D1" presStyleIdx="0" presStyleCnt="0"/>
      <dgm:spPr/>
    </dgm:pt>
    <dgm:pt modelId="{5FA8D7C0-B557-4D8A-8F1D-F645E290CD90}" type="pres">
      <dgm:prSet presAssocID="{17E43709-AA05-49BA-A81A-F2B329D97573}" presName="compNode" presStyleCnt="0"/>
      <dgm:spPr/>
    </dgm:pt>
    <dgm:pt modelId="{759A4E4A-5F30-4AC2-9DDE-83F3EE131F27}" type="pres">
      <dgm:prSet presAssocID="{17E43709-AA05-49BA-A81A-F2B329D97573}" presName="bkgdShape" presStyleLbl="node1" presStyleIdx="2" presStyleCnt="4"/>
      <dgm:spPr/>
    </dgm:pt>
    <dgm:pt modelId="{FCDC0B49-69BB-4349-902F-87D635943E4C}" type="pres">
      <dgm:prSet presAssocID="{17E43709-AA05-49BA-A81A-F2B329D97573}" presName="nodeTx" presStyleLbl="node1" presStyleIdx="2" presStyleCnt="4">
        <dgm:presLayoutVars>
          <dgm:bulletEnabled val="1"/>
        </dgm:presLayoutVars>
      </dgm:prSet>
      <dgm:spPr/>
    </dgm:pt>
    <dgm:pt modelId="{9C56118A-92D5-41DB-933F-27C90CCC6A47}" type="pres">
      <dgm:prSet presAssocID="{17E43709-AA05-49BA-A81A-F2B329D97573}" presName="invisiNode" presStyleLbl="node1" presStyleIdx="2" presStyleCnt="4"/>
      <dgm:spPr/>
    </dgm:pt>
    <dgm:pt modelId="{65BFBC43-07B4-43CB-8AF3-C57D58D82BA1}" type="pres">
      <dgm:prSet presAssocID="{17E43709-AA05-49BA-A81A-F2B329D97573}" presName="imagNode" presStyleLbl="fgImgPlace1" presStyleIdx="2" presStyleCnt="4" custLinFactNeighborX="-2443" custLinFactNeighborY="-2332"/>
      <dgm:spPr/>
    </dgm:pt>
    <dgm:pt modelId="{C8624ACC-A312-4AEF-B9AD-4C56CD126486}" type="pres">
      <dgm:prSet presAssocID="{FEF92F4F-B7E3-4453-9EDB-DB8216C3F927}" presName="sibTrans" presStyleLbl="sibTrans2D1" presStyleIdx="0" presStyleCnt="0"/>
      <dgm:spPr/>
    </dgm:pt>
    <dgm:pt modelId="{44A5DD1F-6E52-4EBE-BB7E-B8A0E63789BA}" type="pres">
      <dgm:prSet presAssocID="{A5DD9D54-F377-474A-BE58-E48B66A5CBAE}" presName="compNode" presStyleCnt="0"/>
      <dgm:spPr/>
    </dgm:pt>
    <dgm:pt modelId="{087BA145-8179-49ED-827D-7F014B184BBA}" type="pres">
      <dgm:prSet presAssocID="{A5DD9D54-F377-474A-BE58-E48B66A5CBAE}" presName="bkgdShape" presStyleLbl="node1" presStyleIdx="3" presStyleCnt="4"/>
      <dgm:spPr/>
    </dgm:pt>
    <dgm:pt modelId="{B8EB7412-3874-4BA2-91C4-5C4F0DF612AA}" type="pres">
      <dgm:prSet presAssocID="{A5DD9D54-F377-474A-BE58-E48B66A5CBAE}" presName="nodeTx" presStyleLbl="node1" presStyleIdx="3" presStyleCnt="4">
        <dgm:presLayoutVars>
          <dgm:bulletEnabled val="1"/>
        </dgm:presLayoutVars>
      </dgm:prSet>
      <dgm:spPr/>
    </dgm:pt>
    <dgm:pt modelId="{8FC0045E-AFF5-4756-AD41-B98C16EB72E2}" type="pres">
      <dgm:prSet presAssocID="{A5DD9D54-F377-474A-BE58-E48B66A5CBAE}" presName="invisiNode" presStyleLbl="node1" presStyleIdx="3" presStyleCnt="4"/>
      <dgm:spPr/>
    </dgm:pt>
    <dgm:pt modelId="{A19595A6-4037-4AE8-9C2A-23694A4C31DB}" type="pres">
      <dgm:prSet presAssocID="{A5DD9D54-F377-474A-BE58-E48B66A5CBAE}" presName="imagNode" presStyleLbl="fgImgPlace1" presStyleIdx="3" presStyleCnt="4"/>
      <dgm:spPr/>
    </dgm:pt>
  </dgm:ptLst>
  <dgm:cxnLst>
    <dgm:cxn modelId="{433AC57C-3BDD-4EC4-BB14-37893AE65258}" type="presOf" srcId="{6A7FC0F6-1FD8-46B4-86D1-0028176F404F}" destId="{5EA2AE55-0EF5-4DD4-9769-D7756CBA8D4F}" srcOrd="0" destOrd="0" presId="urn:microsoft.com/office/officeart/2005/8/layout/hList7"/>
    <dgm:cxn modelId="{DA836455-E2A6-4FAC-BA81-481A7CDFC456}" type="presOf" srcId="{A5DD9D54-F377-474A-BE58-E48B66A5CBAE}" destId="{087BA145-8179-49ED-827D-7F014B184BBA}" srcOrd="0" destOrd="0" presId="urn:microsoft.com/office/officeart/2005/8/layout/hList7"/>
    <dgm:cxn modelId="{7ECCE514-0C2D-4F6A-96FF-668013D9CD1B}" type="presOf" srcId="{A5DD9D54-F377-474A-BE58-E48B66A5CBAE}" destId="{B8EB7412-3874-4BA2-91C4-5C4F0DF612AA}" srcOrd="1" destOrd="0" presId="urn:microsoft.com/office/officeart/2005/8/layout/hList7"/>
    <dgm:cxn modelId="{5B0E7CD0-0D93-420D-ABF2-86168185B5F9}" type="presOf" srcId="{17E43709-AA05-49BA-A81A-F2B329D97573}" destId="{FCDC0B49-69BB-4349-902F-87D635943E4C}" srcOrd="1" destOrd="0" presId="urn:microsoft.com/office/officeart/2005/8/layout/hList7"/>
    <dgm:cxn modelId="{1AA965C3-5977-4ECC-BF14-7B4C67CA1DBE}" type="presOf" srcId="{B28E318B-D609-46B5-B438-3F5A02988D29}" destId="{AE5CA1F4-1F38-402D-9B1B-164F77E73BC7}" srcOrd="0" destOrd="0" presId="urn:microsoft.com/office/officeart/2005/8/layout/hList7"/>
    <dgm:cxn modelId="{E49B5508-5245-4E0C-8169-9942D48CA462}" type="presOf" srcId="{55D6E3AE-A266-4B88-AACE-0E254D70FCEE}" destId="{D539AB5F-51DC-4382-8D1E-97D04872D916}" srcOrd="0" destOrd="0" presId="urn:microsoft.com/office/officeart/2005/8/layout/hList7"/>
    <dgm:cxn modelId="{7941CEBC-B080-4344-98C6-0A9D91212531}" srcId="{55D6E3AE-A266-4B88-AACE-0E254D70FCEE}" destId="{6A7FC0F6-1FD8-46B4-86D1-0028176F404F}" srcOrd="0" destOrd="0" parTransId="{70B29D47-4E6F-4C6B-AE8F-C864EEBF9ACB}" sibTransId="{AAE0062A-39D1-4001-8557-A77588E4E40D}"/>
    <dgm:cxn modelId="{9D519658-4C98-44B6-A587-7D207C846EAB}" type="presOf" srcId="{18EF75D9-5EDD-4990-BCBA-395C262EAB35}" destId="{15F3F689-21BC-4E0B-9387-2D8EB59EADED}" srcOrd="0" destOrd="0" presId="urn:microsoft.com/office/officeart/2005/8/layout/hList7"/>
    <dgm:cxn modelId="{624DA657-59C1-440F-9D60-0033C104DF5A}" type="presOf" srcId="{17E43709-AA05-49BA-A81A-F2B329D97573}" destId="{759A4E4A-5F30-4AC2-9DDE-83F3EE131F27}" srcOrd="0" destOrd="0" presId="urn:microsoft.com/office/officeart/2005/8/layout/hList7"/>
    <dgm:cxn modelId="{8DE4985A-B6E0-45D3-97A2-DF01D2AACE9D}" type="presOf" srcId="{6A7FC0F6-1FD8-46B4-86D1-0028176F404F}" destId="{0AC1BC90-1469-4DEC-BCD4-F309CFCD5C5A}" srcOrd="1" destOrd="0" presId="urn:microsoft.com/office/officeart/2005/8/layout/hList7"/>
    <dgm:cxn modelId="{197B0B6D-02B6-4F81-9DB5-08D7F812BF75}" type="presOf" srcId="{AAE0062A-39D1-4001-8557-A77588E4E40D}" destId="{F9FD8411-D4E5-4DAC-A416-E1F5F2D54484}" srcOrd="0" destOrd="0" presId="urn:microsoft.com/office/officeart/2005/8/layout/hList7"/>
    <dgm:cxn modelId="{BC805093-C4FC-4CA9-B6C1-A2215CB081AA}" srcId="{55D6E3AE-A266-4B88-AACE-0E254D70FCEE}" destId="{18EF75D9-5EDD-4990-BCBA-395C262EAB35}" srcOrd="1" destOrd="0" parTransId="{C0CBE3DA-5EA9-47E1-A4A1-6376FBF79023}" sibTransId="{B28E318B-D609-46B5-B438-3F5A02988D29}"/>
    <dgm:cxn modelId="{C4BE4847-F38D-47D6-BB9A-08451C3CC816}" type="presOf" srcId="{FEF92F4F-B7E3-4453-9EDB-DB8216C3F927}" destId="{C8624ACC-A312-4AEF-B9AD-4C56CD126486}" srcOrd="0" destOrd="0" presId="urn:microsoft.com/office/officeart/2005/8/layout/hList7"/>
    <dgm:cxn modelId="{109E8FAB-143D-4AC3-852D-553FE7785F0F}" srcId="{55D6E3AE-A266-4B88-AACE-0E254D70FCEE}" destId="{17E43709-AA05-49BA-A81A-F2B329D97573}" srcOrd="2" destOrd="0" parTransId="{10323E69-E959-401D-B9CA-FCB9B3A28A85}" sibTransId="{FEF92F4F-B7E3-4453-9EDB-DB8216C3F927}"/>
    <dgm:cxn modelId="{BF1DCF21-22B9-4FF9-83C0-0148DC1D4919}" type="presOf" srcId="{18EF75D9-5EDD-4990-BCBA-395C262EAB35}" destId="{A5CDA078-BB73-48B7-9F6A-0620B40EDF64}" srcOrd="1" destOrd="0" presId="urn:microsoft.com/office/officeart/2005/8/layout/hList7"/>
    <dgm:cxn modelId="{159C10EA-DA53-4DA7-9343-19700A034D1A}" srcId="{55D6E3AE-A266-4B88-AACE-0E254D70FCEE}" destId="{A5DD9D54-F377-474A-BE58-E48B66A5CBAE}" srcOrd="3" destOrd="0" parTransId="{26C3F6C0-E235-4E00-90D5-9B68C4E02388}" sibTransId="{111088E6-ED17-4149-BD4D-88F0D7480B74}"/>
    <dgm:cxn modelId="{A93ADB57-0BDB-464D-B75A-CD72D2A885CC}" type="presParOf" srcId="{D539AB5F-51DC-4382-8D1E-97D04872D916}" destId="{C996CE57-2D5F-44DA-8D87-DDFF719C91DD}" srcOrd="0" destOrd="0" presId="urn:microsoft.com/office/officeart/2005/8/layout/hList7"/>
    <dgm:cxn modelId="{E7F7E9AD-198C-49A3-84C4-B071D4BC4576}" type="presParOf" srcId="{D539AB5F-51DC-4382-8D1E-97D04872D916}" destId="{9BC5BA38-39F0-40E7-94D3-98099BD5EF21}" srcOrd="1" destOrd="0" presId="urn:microsoft.com/office/officeart/2005/8/layout/hList7"/>
    <dgm:cxn modelId="{BB5E82E8-87AF-435C-9702-8F122352C70C}" type="presParOf" srcId="{9BC5BA38-39F0-40E7-94D3-98099BD5EF21}" destId="{3D8B25F8-E715-463D-88C7-BB95724052FC}" srcOrd="0" destOrd="0" presId="urn:microsoft.com/office/officeart/2005/8/layout/hList7"/>
    <dgm:cxn modelId="{6EB20A72-0383-4BFA-9A47-7D53DFD58A11}" type="presParOf" srcId="{3D8B25F8-E715-463D-88C7-BB95724052FC}" destId="{5EA2AE55-0EF5-4DD4-9769-D7756CBA8D4F}" srcOrd="0" destOrd="0" presId="urn:microsoft.com/office/officeart/2005/8/layout/hList7"/>
    <dgm:cxn modelId="{B0453AB2-FE13-406B-8F10-6A2229147D50}" type="presParOf" srcId="{3D8B25F8-E715-463D-88C7-BB95724052FC}" destId="{0AC1BC90-1469-4DEC-BCD4-F309CFCD5C5A}" srcOrd="1" destOrd="0" presId="urn:microsoft.com/office/officeart/2005/8/layout/hList7"/>
    <dgm:cxn modelId="{8CA24120-9086-4706-B8FA-DD3B1C382742}" type="presParOf" srcId="{3D8B25F8-E715-463D-88C7-BB95724052FC}" destId="{919B8C2B-B6E7-4FD9-A4B0-63F22E217AA3}" srcOrd="2" destOrd="0" presId="urn:microsoft.com/office/officeart/2005/8/layout/hList7"/>
    <dgm:cxn modelId="{9B9166A3-A798-4591-88EA-77A82D959ABB}" type="presParOf" srcId="{3D8B25F8-E715-463D-88C7-BB95724052FC}" destId="{1B1DBAFE-2E82-4950-BCBD-F130A38DE9BB}" srcOrd="3" destOrd="0" presId="urn:microsoft.com/office/officeart/2005/8/layout/hList7"/>
    <dgm:cxn modelId="{C3D1C8D7-1079-4030-AC9B-02A4B7753F22}" type="presParOf" srcId="{9BC5BA38-39F0-40E7-94D3-98099BD5EF21}" destId="{F9FD8411-D4E5-4DAC-A416-E1F5F2D54484}" srcOrd="1" destOrd="0" presId="urn:microsoft.com/office/officeart/2005/8/layout/hList7"/>
    <dgm:cxn modelId="{1BA33099-0EF5-4679-9983-AE741C31F23F}" type="presParOf" srcId="{9BC5BA38-39F0-40E7-94D3-98099BD5EF21}" destId="{96EBDE2C-89C0-4931-8808-2C58DF92D9EF}" srcOrd="2" destOrd="0" presId="urn:microsoft.com/office/officeart/2005/8/layout/hList7"/>
    <dgm:cxn modelId="{461F6F85-51A9-4D64-B87A-1418D2C53977}" type="presParOf" srcId="{96EBDE2C-89C0-4931-8808-2C58DF92D9EF}" destId="{15F3F689-21BC-4E0B-9387-2D8EB59EADED}" srcOrd="0" destOrd="0" presId="urn:microsoft.com/office/officeart/2005/8/layout/hList7"/>
    <dgm:cxn modelId="{C54DF823-C153-49EA-BA15-4E085C6DF842}" type="presParOf" srcId="{96EBDE2C-89C0-4931-8808-2C58DF92D9EF}" destId="{A5CDA078-BB73-48B7-9F6A-0620B40EDF64}" srcOrd="1" destOrd="0" presId="urn:microsoft.com/office/officeart/2005/8/layout/hList7"/>
    <dgm:cxn modelId="{924634A4-D071-41C0-965E-E33E6C0F2F1F}" type="presParOf" srcId="{96EBDE2C-89C0-4931-8808-2C58DF92D9EF}" destId="{E30E2FA2-997F-4F56-AA95-20A6C09A6CE3}" srcOrd="2" destOrd="0" presId="urn:microsoft.com/office/officeart/2005/8/layout/hList7"/>
    <dgm:cxn modelId="{D281FD60-9CDA-4F7F-A991-0AE55AB5B37A}" type="presParOf" srcId="{96EBDE2C-89C0-4931-8808-2C58DF92D9EF}" destId="{EB9D832A-C1A4-43DB-A2D9-61EA0489C1CB}" srcOrd="3" destOrd="0" presId="urn:microsoft.com/office/officeart/2005/8/layout/hList7"/>
    <dgm:cxn modelId="{CC9A07AD-5BD5-4A06-B54F-E353A03FAF76}" type="presParOf" srcId="{9BC5BA38-39F0-40E7-94D3-98099BD5EF21}" destId="{AE5CA1F4-1F38-402D-9B1B-164F77E73BC7}" srcOrd="3" destOrd="0" presId="urn:microsoft.com/office/officeart/2005/8/layout/hList7"/>
    <dgm:cxn modelId="{97AB1258-981E-4365-B06F-5F4C881FC1DA}" type="presParOf" srcId="{9BC5BA38-39F0-40E7-94D3-98099BD5EF21}" destId="{5FA8D7C0-B557-4D8A-8F1D-F645E290CD90}" srcOrd="4" destOrd="0" presId="urn:microsoft.com/office/officeart/2005/8/layout/hList7"/>
    <dgm:cxn modelId="{2926768B-7947-4E20-8EC0-36AC2B4EC180}" type="presParOf" srcId="{5FA8D7C0-B557-4D8A-8F1D-F645E290CD90}" destId="{759A4E4A-5F30-4AC2-9DDE-83F3EE131F27}" srcOrd="0" destOrd="0" presId="urn:microsoft.com/office/officeart/2005/8/layout/hList7"/>
    <dgm:cxn modelId="{6BB7A0B0-816B-4E44-93BA-6EFA1437A424}" type="presParOf" srcId="{5FA8D7C0-B557-4D8A-8F1D-F645E290CD90}" destId="{FCDC0B49-69BB-4349-902F-87D635943E4C}" srcOrd="1" destOrd="0" presId="urn:microsoft.com/office/officeart/2005/8/layout/hList7"/>
    <dgm:cxn modelId="{0FC19880-1FB0-45FE-914D-5596BF840B75}" type="presParOf" srcId="{5FA8D7C0-B557-4D8A-8F1D-F645E290CD90}" destId="{9C56118A-92D5-41DB-933F-27C90CCC6A47}" srcOrd="2" destOrd="0" presId="urn:microsoft.com/office/officeart/2005/8/layout/hList7"/>
    <dgm:cxn modelId="{DF5449FC-9271-4975-B5C9-B628F7D6BE3B}" type="presParOf" srcId="{5FA8D7C0-B557-4D8A-8F1D-F645E290CD90}" destId="{65BFBC43-07B4-43CB-8AF3-C57D58D82BA1}" srcOrd="3" destOrd="0" presId="urn:microsoft.com/office/officeart/2005/8/layout/hList7"/>
    <dgm:cxn modelId="{B0205CB4-7D65-4649-A8AF-14C7F6F3F823}" type="presParOf" srcId="{9BC5BA38-39F0-40E7-94D3-98099BD5EF21}" destId="{C8624ACC-A312-4AEF-B9AD-4C56CD126486}" srcOrd="5" destOrd="0" presId="urn:microsoft.com/office/officeart/2005/8/layout/hList7"/>
    <dgm:cxn modelId="{F220A066-E1DC-417B-BB4B-E32D1D04EB70}" type="presParOf" srcId="{9BC5BA38-39F0-40E7-94D3-98099BD5EF21}" destId="{44A5DD1F-6E52-4EBE-BB7E-B8A0E63789BA}" srcOrd="6" destOrd="0" presId="urn:microsoft.com/office/officeart/2005/8/layout/hList7"/>
    <dgm:cxn modelId="{77A38740-5A15-4E12-8219-0620D3FD3AF1}" type="presParOf" srcId="{44A5DD1F-6E52-4EBE-BB7E-B8A0E63789BA}" destId="{087BA145-8179-49ED-827D-7F014B184BBA}" srcOrd="0" destOrd="0" presId="urn:microsoft.com/office/officeart/2005/8/layout/hList7"/>
    <dgm:cxn modelId="{756F4515-790F-4EA9-8671-C001E8DDD7A8}" type="presParOf" srcId="{44A5DD1F-6E52-4EBE-BB7E-B8A0E63789BA}" destId="{B8EB7412-3874-4BA2-91C4-5C4F0DF612AA}" srcOrd="1" destOrd="0" presId="urn:microsoft.com/office/officeart/2005/8/layout/hList7"/>
    <dgm:cxn modelId="{A19564CC-C75E-4DCA-B938-934DF0DCEF82}" type="presParOf" srcId="{44A5DD1F-6E52-4EBE-BB7E-B8A0E63789BA}" destId="{8FC0045E-AFF5-4756-AD41-B98C16EB72E2}" srcOrd="2" destOrd="0" presId="urn:microsoft.com/office/officeart/2005/8/layout/hList7"/>
    <dgm:cxn modelId="{BCA233D8-3581-48C5-880C-CFF5F3701D5F}" type="presParOf" srcId="{44A5DD1F-6E52-4EBE-BB7E-B8A0E63789BA}" destId="{A19595A6-4037-4AE8-9C2A-23694A4C31D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1DABC3-6DE4-4B55-8434-2035E0CD755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6BBF00D-6514-4E65-ADCD-87C1FF71671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D72C4E6-160F-428B-BBDE-EBBEA49A259B}" type="parTrans" cxnId="{BEC1977D-D36A-4022-9C9D-D38F5F6FF91F}">
      <dgm:prSet/>
      <dgm:spPr/>
      <dgm:t>
        <a:bodyPr/>
        <a:lstStyle/>
        <a:p>
          <a:endParaRPr lang="zh-TW" altLang="en-US"/>
        </a:p>
      </dgm:t>
    </dgm:pt>
    <dgm:pt modelId="{0BDC53CD-5B2F-4789-8333-441DD81B0820}" type="sibTrans" cxnId="{BEC1977D-D36A-4022-9C9D-D38F5F6FF91F}">
      <dgm:prSet/>
      <dgm:spPr/>
      <dgm:t>
        <a:bodyPr/>
        <a:lstStyle/>
        <a:p>
          <a:endParaRPr lang="zh-TW" altLang="en-US"/>
        </a:p>
      </dgm:t>
    </dgm:pt>
    <dgm:pt modelId="{250A1EAC-2579-4C1A-835A-D89F3D635AFA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8DEF3DA8-3A23-4DBC-BD34-0ACF8453E453}" type="parTrans" cxnId="{E0FD0B35-5590-4694-9F75-B57E27513595}">
      <dgm:prSet/>
      <dgm:spPr/>
      <dgm:t>
        <a:bodyPr/>
        <a:lstStyle/>
        <a:p>
          <a:endParaRPr lang="zh-TW" altLang="en-US"/>
        </a:p>
      </dgm:t>
    </dgm:pt>
    <dgm:pt modelId="{1E876064-D7CC-45C4-839A-87DF1F2DA3F1}" type="sibTrans" cxnId="{E0FD0B35-5590-4694-9F75-B57E27513595}">
      <dgm:prSet/>
      <dgm:spPr/>
      <dgm:t>
        <a:bodyPr/>
        <a:lstStyle/>
        <a:p>
          <a:endParaRPr lang="zh-TW" altLang="en-US"/>
        </a:p>
      </dgm:t>
    </dgm:pt>
    <dgm:pt modelId="{71539BBB-FEC4-4F4F-9CBE-6A188CA41CE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3F47BFF-9DC4-4104-87BC-7B83DBBA0861}" type="parTrans" cxnId="{CF2441CF-7705-4B52-A37C-448B1B75E75D}">
      <dgm:prSet/>
      <dgm:spPr/>
      <dgm:t>
        <a:bodyPr/>
        <a:lstStyle/>
        <a:p>
          <a:endParaRPr lang="zh-TW" altLang="en-US"/>
        </a:p>
      </dgm:t>
    </dgm:pt>
    <dgm:pt modelId="{78DD8CBC-ABBD-4753-9183-022C71EE6F01}" type="sibTrans" cxnId="{CF2441CF-7705-4B52-A37C-448B1B75E75D}">
      <dgm:prSet/>
      <dgm:spPr/>
      <dgm:t>
        <a:bodyPr/>
        <a:lstStyle/>
        <a:p>
          <a:endParaRPr lang="zh-TW" altLang="en-US"/>
        </a:p>
      </dgm:t>
    </dgm:pt>
    <dgm:pt modelId="{CA9B4A6E-6CA2-4796-A1FC-FE0706D7951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3B96661-D223-4534-9354-B847EE35B113}" type="parTrans" cxnId="{E8C80155-8634-4A23-9AE1-1AD4B0E9B394}">
      <dgm:prSet/>
      <dgm:spPr/>
      <dgm:t>
        <a:bodyPr/>
        <a:lstStyle/>
        <a:p>
          <a:endParaRPr lang="zh-TW" altLang="en-US"/>
        </a:p>
      </dgm:t>
    </dgm:pt>
    <dgm:pt modelId="{E8F06241-B49A-43A4-900D-FEC9C6BC343B}" type="sibTrans" cxnId="{E8C80155-8634-4A23-9AE1-1AD4B0E9B394}">
      <dgm:prSet/>
      <dgm:spPr/>
      <dgm:t>
        <a:bodyPr/>
        <a:lstStyle/>
        <a:p>
          <a:endParaRPr lang="zh-TW" altLang="en-US"/>
        </a:p>
      </dgm:t>
    </dgm:pt>
    <dgm:pt modelId="{C29D9233-820D-4614-A00A-5329156FFD7E}" type="pres">
      <dgm:prSet presAssocID="{741DABC3-6DE4-4B55-8434-2035E0CD755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1AB5F83-CB63-4786-8084-3D6A24A4E2DB}" type="pres">
      <dgm:prSet presAssocID="{741DABC3-6DE4-4B55-8434-2035E0CD7553}" presName="cycle" presStyleCnt="0"/>
      <dgm:spPr/>
    </dgm:pt>
    <dgm:pt modelId="{AB4CD043-F1EA-49FE-9410-1A7A12F20005}" type="pres">
      <dgm:prSet presAssocID="{741DABC3-6DE4-4B55-8434-2035E0CD7553}" presName="centerShape" presStyleCnt="0"/>
      <dgm:spPr/>
    </dgm:pt>
    <dgm:pt modelId="{B590A12B-9589-4931-A8CD-A68C4F64AFF7}" type="pres">
      <dgm:prSet presAssocID="{741DABC3-6DE4-4B55-8434-2035E0CD7553}" presName="connSite" presStyleLbl="node1" presStyleIdx="0" presStyleCnt="3"/>
      <dgm:spPr/>
    </dgm:pt>
    <dgm:pt modelId="{66C284EB-7564-45B7-AA98-EADDD72D2A35}" type="pres">
      <dgm:prSet presAssocID="{741DABC3-6DE4-4B55-8434-2035E0CD7553}" presName="visible" presStyleLbl="node1" presStyleIdx="0" presStyleCnt="3"/>
      <dgm:spPr/>
    </dgm:pt>
    <dgm:pt modelId="{FD38AE34-89E9-4B7C-AF3A-B10DA5719BD8}" type="pres">
      <dgm:prSet presAssocID="{6D72C4E6-160F-428B-BBDE-EBBEA49A259B}" presName="Name25" presStyleLbl="parChTrans1D1" presStyleIdx="0" presStyleCnt="2"/>
      <dgm:spPr/>
    </dgm:pt>
    <dgm:pt modelId="{52D97D55-4524-43B8-A649-FDE1777E703C}" type="pres">
      <dgm:prSet presAssocID="{76BBF00D-6514-4E65-ADCD-87C1FF716714}" presName="node" presStyleCnt="0"/>
      <dgm:spPr/>
    </dgm:pt>
    <dgm:pt modelId="{1DAFDA30-D38E-463E-89E0-588959DAF2F8}" type="pres">
      <dgm:prSet presAssocID="{76BBF00D-6514-4E65-ADCD-87C1FF716714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27C708B-AE58-4B50-9F69-36E6294DA15E}" type="pres">
      <dgm:prSet presAssocID="{76BBF00D-6514-4E65-ADCD-87C1FF716714}" presName="childNode" presStyleLbl="revTx" presStyleIdx="0" presStyleCnt="2">
        <dgm:presLayoutVars>
          <dgm:bulletEnabled val="1"/>
        </dgm:presLayoutVars>
      </dgm:prSet>
      <dgm:spPr/>
    </dgm:pt>
    <dgm:pt modelId="{EC0BFF95-FAE8-4A70-A1E3-EB8E46058B02}" type="pres">
      <dgm:prSet presAssocID="{43F47BFF-9DC4-4104-87BC-7B83DBBA0861}" presName="Name25" presStyleLbl="parChTrans1D1" presStyleIdx="1" presStyleCnt="2"/>
      <dgm:spPr/>
    </dgm:pt>
    <dgm:pt modelId="{D9D8ED0E-AE5B-40EB-9424-743FF638A759}" type="pres">
      <dgm:prSet presAssocID="{71539BBB-FEC4-4F4F-9CBE-6A188CA41CEA}" presName="node" presStyleCnt="0"/>
      <dgm:spPr/>
    </dgm:pt>
    <dgm:pt modelId="{68100106-8679-4A0B-AE19-8CDB316633CB}" type="pres">
      <dgm:prSet presAssocID="{71539BBB-FEC4-4F4F-9CBE-6A188CA41CE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5898C2A-FBA1-4880-9831-99DBC3C4DBCE}" type="pres">
      <dgm:prSet presAssocID="{71539BBB-FEC4-4F4F-9CBE-6A188CA41CE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8C80155-8634-4A23-9AE1-1AD4B0E9B394}" srcId="{71539BBB-FEC4-4F4F-9CBE-6A188CA41CEA}" destId="{CA9B4A6E-6CA2-4796-A1FC-FE0706D79519}" srcOrd="0" destOrd="0" parTransId="{13B96661-D223-4534-9354-B847EE35B113}" sibTransId="{E8F06241-B49A-43A4-900D-FEC9C6BC343B}"/>
    <dgm:cxn modelId="{BDFB2B50-E7C9-4C8B-9AF4-EB3DCC2F1441}" type="presOf" srcId="{76BBF00D-6514-4E65-ADCD-87C1FF716714}" destId="{1DAFDA30-D38E-463E-89E0-588959DAF2F8}" srcOrd="0" destOrd="0" presId="urn:microsoft.com/office/officeart/2005/8/layout/radial2"/>
    <dgm:cxn modelId="{BEC1977D-D36A-4022-9C9D-D38F5F6FF91F}" srcId="{741DABC3-6DE4-4B55-8434-2035E0CD7553}" destId="{76BBF00D-6514-4E65-ADCD-87C1FF716714}" srcOrd="0" destOrd="0" parTransId="{6D72C4E6-160F-428B-BBDE-EBBEA49A259B}" sibTransId="{0BDC53CD-5B2F-4789-8333-441DD81B0820}"/>
    <dgm:cxn modelId="{01E05B09-6CC4-4DC3-86DD-4A3FD4CD3170}" type="presOf" srcId="{741DABC3-6DE4-4B55-8434-2035E0CD7553}" destId="{C29D9233-820D-4614-A00A-5329156FFD7E}" srcOrd="0" destOrd="0" presId="urn:microsoft.com/office/officeart/2005/8/layout/radial2"/>
    <dgm:cxn modelId="{4DA87555-0194-4AAE-BE39-47B5EB6E1EED}" type="presOf" srcId="{71539BBB-FEC4-4F4F-9CBE-6A188CA41CEA}" destId="{68100106-8679-4A0B-AE19-8CDB316633CB}" srcOrd="0" destOrd="0" presId="urn:microsoft.com/office/officeart/2005/8/layout/radial2"/>
    <dgm:cxn modelId="{CF2441CF-7705-4B52-A37C-448B1B75E75D}" srcId="{741DABC3-6DE4-4B55-8434-2035E0CD7553}" destId="{71539BBB-FEC4-4F4F-9CBE-6A188CA41CEA}" srcOrd="1" destOrd="0" parTransId="{43F47BFF-9DC4-4104-87BC-7B83DBBA0861}" sibTransId="{78DD8CBC-ABBD-4753-9183-022C71EE6F01}"/>
    <dgm:cxn modelId="{F200C668-5910-4EF1-981E-ADAA0A6B6CEA}" type="presOf" srcId="{6D72C4E6-160F-428B-BBDE-EBBEA49A259B}" destId="{FD38AE34-89E9-4B7C-AF3A-B10DA5719BD8}" srcOrd="0" destOrd="0" presId="urn:microsoft.com/office/officeart/2005/8/layout/radial2"/>
    <dgm:cxn modelId="{E30ABC59-6B27-463D-98D6-8003602989CB}" type="presOf" srcId="{CA9B4A6E-6CA2-4796-A1FC-FE0706D79519}" destId="{25898C2A-FBA1-4880-9831-99DBC3C4DBCE}" srcOrd="0" destOrd="0" presId="urn:microsoft.com/office/officeart/2005/8/layout/radial2"/>
    <dgm:cxn modelId="{E0FD0B35-5590-4694-9F75-B57E27513595}" srcId="{76BBF00D-6514-4E65-ADCD-87C1FF716714}" destId="{250A1EAC-2579-4C1A-835A-D89F3D635AFA}" srcOrd="0" destOrd="0" parTransId="{8DEF3DA8-3A23-4DBC-BD34-0ACF8453E453}" sibTransId="{1E876064-D7CC-45C4-839A-87DF1F2DA3F1}"/>
    <dgm:cxn modelId="{8D2B3F3E-3C1E-43A2-AEA3-AE90B193C4E8}" type="presOf" srcId="{43F47BFF-9DC4-4104-87BC-7B83DBBA0861}" destId="{EC0BFF95-FAE8-4A70-A1E3-EB8E46058B02}" srcOrd="0" destOrd="0" presId="urn:microsoft.com/office/officeart/2005/8/layout/radial2"/>
    <dgm:cxn modelId="{BB41F82C-11ED-4DC3-A724-2AEB53332BC0}" type="presOf" srcId="{250A1EAC-2579-4C1A-835A-D89F3D635AFA}" destId="{427C708B-AE58-4B50-9F69-36E6294DA15E}" srcOrd="0" destOrd="0" presId="urn:microsoft.com/office/officeart/2005/8/layout/radial2"/>
    <dgm:cxn modelId="{F8592AA9-6A38-4D91-945E-500521636006}" type="presParOf" srcId="{C29D9233-820D-4614-A00A-5329156FFD7E}" destId="{31AB5F83-CB63-4786-8084-3D6A24A4E2DB}" srcOrd="0" destOrd="0" presId="urn:microsoft.com/office/officeart/2005/8/layout/radial2"/>
    <dgm:cxn modelId="{0D822A6C-81E0-420F-A503-567243241B8A}" type="presParOf" srcId="{31AB5F83-CB63-4786-8084-3D6A24A4E2DB}" destId="{AB4CD043-F1EA-49FE-9410-1A7A12F20005}" srcOrd="0" destOrd="0" presId="urn:microsoft.com/office/officeart/2005/8/layout/radial2"/>
    <dgm:cxn modelId="{037838E0-87FD-4D42-A146-F9410B771E4A}" type="presParOf" srcId="{AB4CD043-F1EA-49FE-9410-1A7A12F20005}" destId="{B590A12B-9589-4931-A8CD-A68C4F64AFF7}" srcOrd="0" destOrd="0" presId="urn:microsoft.com/office/officeart/2005/8/layout/radial2"/>
    <dgm:cxn modelId="{27C729E9-CEBC-4AFF-9C46-6FA82F1A8D69}" type="presParOf" srcId="{AB4CD043-F1EA-49FE-9410-1A7A12F20005}" destId="{66C284EB-7564-45B7-AA98-EADDD72D2A35}" srcOrd="1" destOrd="0" presId="urn:microsoft.com/office/officeart/2005/8/layout/radial2"/>
    <dgm:cxn modelId="{DFD1B361-8EBF-4740-9289-620D003E1338}" type="presParOf" srcId="{31AB5F83-CB63-4786-8084-3D6A24A4E2DB}" destId="{FD38AE34-89E9-4B7C-AF3A-B10DA5719BD8}" srcOrd="1" destOrd="0" presId="urn:microsoft.com/office/officeart/2005/8/layout/radial2"/>
    <dgm:cxn modelId="{89E88E41-53A1-4422-8189-AAE58B71B384}" type="presParOf" srcId="{31AB5F83-CB63-4786-8084-3D6A24A4E2DB}" destId="{52D97D55-4524-43B8-A649-FDE1777E703C}" srcOrd="2" destOrd="0" presId="urn:microsoft.com/office/officeart/2005/8/layout/radial2"/>
    <dgm:cxn modelId="{83024C40-49FB-480E-81E3-C3859505E0B7}" type="presParOf" srcId="{52D97D55-4524-43B8-A649-FDE1777E703C}" destId="{1DAFDA30-D38E-463E-89E0-588959DAF2F8}" srcOrd="0" destOrd="0" presId="urn:microsoft.com/office/officeart/2005/8/layout/radial2"/>
    <dgm:cxn modelId="{2A3971D8-98DA-4BA3-B7D2-C4AB4252CD3F}" type="presParOf" srcId="{52D97D55-4524-43B8-A649-FDE1777E703C}" destId="{427C708B-AE58-4B50-9F69-36E6294DA15E}" srcOrd="1" destOrd="0" presId="urn:microsoft.com/office/officeart/2005/8/layout/radial2"/>
    <dgm:cxn modelId="{EEDD41F3-740F-4964-8706-BB167D7E18A0}" type="presParOf" srcId="{31AB5F83-CB63-4786-8084-3D6A24A4E2DB}" destId="{EC0BFF95-FAE8-4A70-A1E3-EB8E46058B02}" srcOrd="3" destOrd="0" presId="urn:microsoft.com/office/officeart/2005/8/layout/radial2"/>
    <dgm:cxn modelId="{684EA8AE-291C-46BE-9DAF-E25F75404B96}" type="presParOf" srcId="{31AB5F83-CB63-4786-8084-3D6A24A4E2DB}" destId="{D9D8ED0E-AE5B-40EB-9424-743FF638A759}" srcOrd="4" destOrd="0" presId="urn:microsoft.com/office/officeart/2005/8/layout/radial2"/>
    <dgm:cxn modelId="{9B3CB2A3-85C5-474A-A8EA-E49AF902B530}" type="presParOf" srcId="{D9D8ED0E-AE5B-40EB-9424-743FF638A759}" destId="{68100106-8679-4A0B-AE19-8CDB316633CB}" srcOrd="0" destOrd="0" presId="urn:microsoft.com/office/officeart/2005/8/layout/radial2"/>
    <dgm:cxn modelId="{A9E065F6-18AF-4F7D-99DC-464046447DB5}" type="presParOf" srcId="{D9D8ED0E-AE5B-40EB-9424-743FF638A759}" destId="{25898C2A-FBA1-4880-9831-99DBC3C4DBC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2AE55-0EF5-4DD4-9769-D7756CBA8D4F}">
      <dsp:nvSpPr>
        <dsp:cNvPr id="0" name=""/>
        <dsp:cNvSpPr/>
      </dsp:nvSpPr>
      <dsp:spPr>
        <a:xfrm>
          <a:off x="0" y="0"/>
          <a:ext cx="1945616" cy="48965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雙手肥皂清潔，搓洗</a:t>
          </a:r>
          <a:r>
            <a:rPr lang="en-US" sz="2600" kern="1200" dirty="0" smtClean="0"/>
            <a:t>40~60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0" y="1958617"/>
        <a:ext cx="1945616" cy="1958617"/>
      </dsp:txXfrm>
    </dsp:sp>
    <dsp:sp modelId="{1B1DBAFE-2E82-4950-BCBD-F130A38DE9BB}">
      <dsp:nvSpPr>
        <dsp:cNvPr id="0" name=""/>
        <dsp:cNvSpPr/>
      </dsp:nvSpPr>
      <dsp:spPr>
        <a:xfrm>
          <a:off x="87681" y="287188"/>
          <a:ext cx="1630549" cy="1630549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F3F689-21BC-4E0B-9387-2D8EB59EADED}">
      <dsp:nvSpPr>
        <dsp:cNvPr id="0" name=""/>
        <dsp:cNvSpPr/>
      </dsp:nvSpPr>
      <dsp:spPr>
        <a:xfrm>
          <a:off x="1985392" y="0"/>
          <a:ext cx="1847129" cy="4896544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口罩要遮住口鼻、蓋住下巴  </a:t>
          </a:r>
          <a:endParaRPr lang="zh-TW" sz="2600" kern="1200" dirty="0"/>
        </a:p>
      </dsp:txBody>
      <dsp:txXfrm>
        <a:off x="1985392" y="1958617"/>
        <a:ext cx="1847129" cy="1958617"/>
      </dsp:txXfrm>
    </dsp:sp>
    <dsp:sp modelId="{EB9D832A-C1A4-43DB-A2D9-61EA0489C1CB}">
      <dsp:nvSpPr>
        <dsp:cNvPr id="0" name=""/>
        <dsp:cNvSpPr/>
      </dsp:nvSpPr>
      <dsp:spPr>
        <a:xfrm>
          <a:off x="2129412" y="360041"/>
          <a:ext cx="1630549" cy="1630549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A4E4A-5F30-4AC2-9DDE-83F3EE131F27}">
      <dsp:nvSpPr>
        <dsp:cNvPr id="0" name=""/>
        <dsp:cNvSpPr/>
      </dsp:nvSpPr>
      <dsp:spPr>
        <a:xfrm>
          <a:off x="3909548" y="0"/>
          <a:ext cx="1945616" cy="4896544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噴</a:t>
          </a:r>
          <a:r>
            <a:rPr lang="en-US" sz="2600" kern="1200" dirty="0" smtClean="0"/>
            <a:t>75%</a:t>
          </a:r>
          <a:r>
            <a:rPr lang="zh-TW" sz="2600" kern="1200" dirty="0" smtClean="0"/>
            <a:t>酒精搓洗雙手</a:t>
          </a:r>
          <a:r>
            <a:rPr lang="en-US" sz="2600" kern="1200" dirty="0" smtClean="0"/>
            <a:t>200-30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3909548" y="1958617"/>
        <a:ext cx="1945616" cy="1958617"/>
      </dsp:txXfrm>
    </dsp:sp>
    <dsp:sp modelId="{65BFBC43-07B4-43CB-8AF3-C57D58D82BA1}">
      <dsp:nvSpPr>
        <dsp:cNvPr id="0" name=""/>
        <dsp:cNvSpPr/>
      </dsp:nvSpPr>
      <dsp:spPr>
        <a:xfrm>
          <a:off x="4027248" y="255768"/>
          <a:ext cx="1630549" cy="1630549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7BA145-8179-49ED-827D-7F014B184BBA}">
      <dsp:nvSpPr>
        <dsp:cNvPr id="0" name=""/>
        <dsp:cNvSpPr/>
      </dsp:nvSpPr>
      <dsp:spPr>
        <a:xfrm>
          <a:off x="5913533" y="0"/>
          <a:ext cx="1945616" cy="4896544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有發燒、呼吸道症狀速就醫</a:t>
          </a:r>
          <a:endParaRPr lang="zh-TW" sz="2600" kern="1200" dirty="0"/>
        </a:p>
      </dsp:txBody>
      <dsp:txXfrm>
        <a:off x="5913533" y="1958617"/>
        <a:ext cx="1945616" cy="1958617"/>
      </dsp:txXfrm>
    </dsp:sp>
    <dsp:sp modelId="{A19595A6-4037-4AE8-9C2A-23694A4C31DB}">
      <dsp:nvSpPr>
        <dsp:cNvPr id="0" name=""/>
        <dsp:cNvSpPr/>
      </dsp:nvSpPr>
      <dsp:spPr>
        <a:xfrm>
          <a:off x="6071067" y="293792"/>
          <a:ext cx="1630549" cy="1630549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96CE57-2D5F-44DA-8D87-DDFF719C91DD}">
      <dsp:nvSpPr>
        <dsp:cNvPr id="0" name=""/>
        <dsp:cNvSpPr/>
      </dsp:nvSpPr>
      <dsp:spPr>
        <a:xfrm>
          <a:off x="314368" y="3917235"/>
          <a:ext cx="7230478" cy="734481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BFF95-FAE8-4A70-A1E3-EB8E46058B02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8AE34-89E9-4B7C-AF3A-B10DA5719BD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284EB-7564-45B7-AA98-EADDD72D2A35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AFDA30-D38E-463E-89E0-588959DAF2F8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室外至少</a:t>
          </a:r>
          <a:r>
            <a:rPr lang="en-US" sz="2600" kern="1200" smtClean="0"/>
            <a:t>1</a:t>
          </a:r>
          <a:r>
            <a:rPr lang="zh-TW" sz="2600" kern="1200" smtClean="0"/>
            <a:t>公尺</a:t>
          </a:r>
          <a:endParaRPr lang="zh-TW" sz="2600" kern="1200"/>
        </a:p>
      </dsp:txBody>
      <dsp:txXfrm>
        <a:off x="3688317" y="249869"/>
        <a:ext cx="1205326" cy="1205326"/>
      </dsp:txXfrm>
    </dsp:sp>
    <dsp:sp modelId="{427C708B-AE58-4B50-9F69-36E6294DA15E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955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400" kern="1200" smtClean="0"/>
            <a:t>大約</a:t>
          </a:r>
          <a:r>
            <a:rPr lang="en-US" sz="4400" kern="1200" smtClean="0"/>
            <a:t>3</a:t>
          </a:r>
          <a:r>
            <a:rPr lang="zh-TW" sz="4400" kern="1200" smtClean="0"/>
            <a:t>個步伐</a:t>
          </a:r>
          <a:endParaRPr lang="zh-TW" sz="4400" kern="1200"/>
        </a:p>
      </dsp:txBody>
      <dsp:txXfrm>
        <a:off x="5313733" y="238"/>
        <a:ext cx="2556882" cy="1704588"/>
      </dsp:txXfrm>
    </dsp:sp>
    <dsp:sp modelId="{68100106-8679-4A0B-AE19-8CDB316633CB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室內至少</a:t>
          </a:r>
          <a:r>
            <a:rPr lang="en-US" sz="2600" kern="1200" smtClean="0"/>
            <a:t>1.5</a:t>
          </a:r>
          <a:r>
            <a:rPr lang="zh-TW" sz="2600" kern="1200" smtClean="0"/>
            <a:t>公尺</a:t>
          </a:r>
          <a:endParaRPr lang="zh-TW" sz="2600" kern="1200"/>
        </a:p>
      </dsp:txBody>
      <dsp:txXfrm>
        <a:off x="3688317" y="3070767"/>
        <a:ext cx="1205326" cy="1205326"/>
      </dsp:txXfrm>
    </dsp:sp>
    <dsp:sp modelId="{25898C2A-FBA1-4880-9831-99DBC3C4DBCE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955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400" kern="1200" smtClean="0"/>
            <a:t>大約手臂的兩倍長</a:t>
          </a:r>
          <a:endParaRPr lang="zh-TW" sz="4400" kern="120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7030A0"/>
            </a:gs>
            <a:gs pos="47000">
              <a:srgbClr val="00B0F0"/>
            </a:gs>
            <a:gs pos="74000">
              <a:schemeClr val="accent6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Font typeface="Arial" panose="020B0604020202020204" pitchFamily="34" charset="0"/>
            </a:pPr>
            <a:r>
              <a:rPr lang="zh-TW" altLang="en-US" sz="5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468376"/>
              </p:ext>
            </p:extLst>
          </p:nvPr>
        </p:nvGraphicFramePr>
        <p:xfrm>
          <a:off x="426368" y="1196752"/>
          <a:ext cx="785921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97711"/>
            <a:ext cx="1656184" cy="172024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532" y="1625356"/>
            <a:ext cx="1591061" cy="151905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641" y="1556792"/>
            <a:ext cx="1561168" cy="165618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07" y="1521624"/>
            <a:ext cx="1605041" cy="1495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3563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衛福部疾管署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掌握最新疫情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了解防疫議題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防疫小測驗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你的防疫觀念正確嗎？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ransition spd="slow">
    <p:cover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</TotalTime>
  <Words>96</Words>
  <Application>Microsoft Office PowerPoint</Application>
  <PresentationFormat>如螢幕大小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Office 佈景主題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2021-12-07T06:59:07Z</dcterms:modified>
</cp:coreProperties>
</file>