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FF00"/>
    <a:srgbClr val="FF99FF"/>
    <a:srgbClr val="9966FF"/>
    <a:srgbClr val="66CCFF"/>
    <a:srgbClr val="E8DF2C"/>
    <a:srgbClr val="76880A"/>
    <a:srgbClr val="6699FF"/>
    <a:srgbClr val="FF66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3123B0-F301-48B1-9BDE-6C5766098940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5D38C1A7-20CF-42F4-B589-7B9F1B0FAB06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2109292-6046-4E93-8AC0-2B73F6558E0B}" type="parTrans" cxnId="{82FF6C08-C0B1-418E-9C70-6BFAE054452C}">
      <dgm:prSet/>
      <dgm:spPr/>
      <dgm:t>
        <a:bodyPr/>
        <a:lstStyle/>
        <a:p>
          <a:endParaRPr lang="zh-TW" altLang="en-US"/>
        </a:p>
      </dgm:t>
    </dgm:pt>
    <dgm:pt modelId="{D121FF9C-947C-41BD-AA89-84078AA69399}" type="sibTrans" cxnId="{82FF6C08-C0B1-418E-9C70-6BFAE054452C}">
      <dgm:prSet/>
      <dgm:spPr/>
      <dgm:t>
        <a:bodyPr/>
        <a:lstStyle/>
        <a:p>
          <a:endParaRPr lang="zh-TW" altLang="en-US"/>
        </a:p>
      </dgm:t>
    </dgm:pt>
    <dgm:pt modelId="{8944AEC5-74F8-4092-BA0B-EE93592CD390}">
      <dgm:prSet/>
      <dgm:spPr/>
      <dgm:t>
        <a:bodyPr/>
        <a:lstStyle/>
        <a:p>
          <a:pPr rtl="0"/>
          <a:r>
            <a:rPr lang="zh-TW" dirty="0" smtClean="0">
              <a:solidFill>
                <a:srgbClr val="FF66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  <a:endParaRPr lang="zh-TW" dirty="0">
            <a:solidFill>
              <a:srgbClr val="FF66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2AF7173-2D3D-4BFD-A82E-3AD731DD281D}" type="parTrans" cxnId="{09E9F43D-EE40-428D-9041-3C0D37B957F8}">
      <dgm:prSet/>
      <dgm:spPr/>
      <dgm:t>
        <a:bodyPr/>
        <a:lstStyle/>
        <a:p>
          <a:endParaRPr lang="zh-TW" altLang="en-US"/>
        </a:p>
      </dgm:t>
    </dgm:pt>
    <dgm:pt modelId="{6F7E412B-7F1B-47C6-9F82-90B32746A125}" type="sibTrans" cxnId="{09E9F43D-EE40-428D-9041-3C0D37B957F8}">
      <dgm:prSet/>
      <dgm:spPr/>
      <dgm:t>
        <a:bodyPr/>
        <a:lstStyle/>
        <a:p>
          <a:endParaRPr lang="zh-TW" altLang="en-US"/>
        </a:p>
      </dgm:t>
    </dgm:pt>
    <dgm:pt modelId="{B8A520DD-19FD-4E01-B58A-31AAD7ACD6F1}">
      <dgm:prSet/>
      <dgm:spPr/>
      <dgm:t>
        <a:bodyPr/>
        <a:lstStyle/>
        <a:p>
          <a:pPr rtl="0"/>
          <a:r>
            <a:rPr lang="zh-TW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dirty="0">
            <a:solidFill>
              <a:srgbClr val="E8DF2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3A9722B-0032-4DD6-8615-69BAC378826D}" type="parTrans" cxnId="{69C165A0-88EB-4496-A97A-FAFACC678C4E}">
      <dgm:prSet/>
      <dgm:spPr/>
      <dgm:t>
        <a:bodyPr/>
        <a:lstStyle/>
        <a:p>
          <a:endParaRPr lang="zh-TW" altLang="en-US"/>
        </a:p>
      </dgm:t>
    </dgm:pt>
    <dgm:pt modelId="{D2CBDFA5-41F3-4444-8C7A-9E8F724272A6}" type="sibTrans" cxnId="{69C165A0-88EB-4496-A97A-FAFACC678C4E}">
      <dgm:prSet/>
      <dgm:spPr/>
      <dgm:t>
        <a:bodyPr/>
        <a:lstStyle/>
        <a:p>
          <a:endParaRPr lang="zh-TW" altLang="en-US"/>
        </a:p>
      </dgm:t>
    </dgm:pt>
    <dgm:pt modelId="{E2BC859F-E72E-4F45-8AA3-8487F3462E80}">
      <dgm:prSet/>
      <dgm:spPr/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  <a:endParaRPr lang="zh-TW" dirty="0">
            <a:solidFill>
              <a:srgbClr val="92D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64BB22A-3274-4B8B-9E12-B502BA2AE5B2}" type="parTrans" cxnId="{74447410-DF20-453F-A247-6F9CAEA9F872}">
      <dgm:prSet/>
      <dgm:spPr/>
      <dgm:t>
        <a:bodyPr/>
        <a:lstStyle/>
        <a:p>
          <a:endParaRPr lang="zh-TW" altLang="en-US"/>
        </a:p>
      </dgm:t>
    </dgm:pt>
    <dgm:pt modelId="{CC5CC3B7-4995-47BC-BE1D-8E9BB2E4A904}" type="sibTrans" cxnId="{74447410-DF20-453F-A247-6F9CAEA9F872}">
      <dgm:prSet/>
      <dgm:spPr/>
      <dgm:t>
        <a:bodyPr/>
        <a:lstStyle/>
        <a:p>
          <a:endParaRPr lang="zh-TW" altLang="en-US"/>
        </a:p>
      </dgm:t>
    </dgm:pt>
    <dgm:pt modelId="{60537F88-4FCF-4666-9A5B-E256E677A54F}" type="pres">
      <dgm:prSet presAssocID="{583123B0-F301-48B1-9BDE-6C576609894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CA4E940-4489-47DF-8CBE-48E5948193E9}" type="pres">
      <dgm:prSet presAssocID="{583123B0-F301-48B1-9BDE-6C5766098940}" presName="fgShape" presStyleLbl="fgShp" presStyleIdx="0" presStyleCnt="1"/>
      <dgm:spPr/>
    </dgm:pt>
    <dgm:pt modelId="{B0C3DE34-CB56-46B7-9467-F0628F23A8DF}" type="pres">
      <dgm:prSet presAssocID="{583123B0-F301-48B1-9BDE-6C5766098940}" presName="linComp" presStyleCnt="0"/>
      <dgm:spPr/>
    </dgm:pt>
    <dgm:pt modelId="{C1867649-39C5-41A5-BEC9-4155E26541CB}" type="pres">
      <dgm:prSet presAssocID="{5D38C1A7-20CF-42F4-B589-7B9F1B0FAB06}" presName="compNode" presStyleCnt="0"/>
      <dgm:spPr/>
    </dgm:pt>
    <dgm:pt modelId="{B7ADD176-1A13-49DC-AEAC-907945F00EBE}" type="pres">
      <dgm:prSet presAssocID="{5D38C1A7-20CF-42F4-B589-7B9F1B0FAB06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410AA73-374D-4E2C-8BD3-B9D02FCD0314}" type="pres">
      <dgm:prSet presAssocID="{5D38C1A7-20CF-42F4-B589-7B9F1B0FAB0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24EA35-8795-4DFB-B656-5F8D4942B1D0}" type="pres">
      <dgm:prSet presAssocID="{5D38C1A7-20CF-42F4-B589-7B9F1B0FAB06}" presName="invisiNode" presStyleLbl="node1" presStyleIdx="0" presStyleCnt="4"/>
      <dgm:spPr/>
    </dgm:pt>
    <dgm:pt modelId="{32907BB4-33A8-4EC7-9E30-651FD0386A2F}" type="pres">
      <dgm:prSet presAssocID="{5D38C1A7-20CF-42F4-B589-7B9F1B0FAB06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421654E-728A-49E2-A34B-2896D86E2FF2}" type="pres">
      <dgm:prSet presAssocID="{D121FF9C-947C-41BD-AA89-84078AA6939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E7C8157-67F4-405B-8075-6A25DF4CE8D4}" type="pres">
      <dgm:prSet presAssocID="{8944AEC5-74F8-4092-BA0B-EE93592CD390}" presName="compNode" presStyleCnt="0"/>
      <dgm:spPr/>
    </dgm:pt>
    <dgm:pt modelId="{9F2C3A14-B3D1-4C74-8AF2-16079704C1EA}" type="pres">
      <dgm:prSet presAssocID="{8944AEC5-74F8-4092-BA0B-EE93592CD39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DA6E272-04BF-4C72-A177-DC98251AC84E}" type="pres">
      <dgm:prSet presAssocID="{8944AEC5-74F8-4092-BA0B-EE93592CD39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FB84D8-861B-4A06-8C58-6F92DDB29F52}" type="pres">
      <dgm:prSet presAssocID="{8944AEC5-74F8-4092-BA0B-EE93592CD390}" presName="invisiNode" presStyleLbl="node1" presStyleIdx="1" presStyleCnt="4"/>
      <dgm:spPr/>
    </dgm:pt>
    <dgm:pt modelId="{F302DBB6-A74F-4F6C-9F9B-39ED083D4963}" type="pres">
      <dgm:prSet presAssocID="{8944AEC5-74F8-4092-BA0B-EE93592CD39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0F7FDE6-806C-4965-A080-9A7E7C8E1B53}" type="pres">
      <dgm:prSet presAssocID="{6F7E412B-7F1B-47C6-9F82-90B32746A12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2D5B458-9C38-424B-9199-AA0D19DB90D5}" type="pres">
      <dgm:prSet presAssocID="{B8A520DD-19FD-4E01-B58A-31AAD7ACD6F1}" presName="compNode" presStyleCnt="0"/>
      <dgm:spPr/>
    </dgm:pt>
    <dgm:pt modelId="{6C8C2137-E81D-4347-8BED-2DBC095A9C9C}" type="pres">
      <dgm:prSet presAssocID="{B8A520DD-19FD-4E01-B58A-31AAD7ACD6F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CB52E9F-2F74-47AF-BD49-7C5950291B0A}" type="pres">
      <dgm:prSet presAssocID="{B8A520DD-19FD-4E01-B58A-31AAD7ACD6F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1A8064-D531-456E-8B9C-BD67AF939AF5}" type="pres">
      <dgm:prSet presAssocID="{B8A520DD-19FD-4E01-B58A-31AAD7ACD6F1}" presName="invisiNode" presStyleLbl="node1" presStyleIdx="2" presStyleCnt="4"/>
      <dgm:spPr/>
    </dgm:pt>
    <dgm:pt modelId="{E24B5122-DB67-463F-81AC-0E680D19FF04}" type="pres">
      <dgm:prSet presAssocID="{B8A520DD-19FD-4E01-B58A-31AAD7ACD6F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62E859D-F984-4967-AFE1-D0A79A53BDEC}" type="pres">
      <dgm:prSet presAssocID="{D2CBDFA5-41F3-4444-8C7A-9E8F724272A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1992460-1F7A-479C-A0C3-B2B581C03A90}" type="pres">
      <dgm:prSet presAssocID="{E2BC859F-E72E-4F45-8AA3-8487F3462E80}" presName="compNode" presStyleCnt="0"/>
      <dgm:spPr/>
    </dgm:pt>
    <dgm:pt modelId="{3D58B4D3-63E8-4813-90EA-D4D5A4E3BDEE}" type="pres">
      <dgm:prSet presAssocID="{E2BC859F-E72E-4F45-8AA3-8487F3462E8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2932EB7-537F-4A53-ABB0-8038FCFADB65}" type="pres">
      <dgm:prSet presAssocID="{E2BC859F-E72E-4F45-8AA3-8487F3462E8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F0173F-1A38-4524-8527-14471EE54094}" type="pres">
      <dgm:prSet presAssocID="{E2BC859F-E72E-4F45-8AA3-8487F3462E80}" presName="invisiNode" presStyleLbl="node1" presStyleIdx="3" presStyleCnt="4"/>
      <dgm:spPr/>
    </dgm:pt>
    <dgm:pt modelId="{5AACFBF8-68A6-4F91-8165-2F107AAF04A2}" type="pres">
      <dgm:prSet presAssocID="{E2BC859F-E72E-4F45-8AA3-8487F3462E8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4447410-DF20-453F-A247-6F9CAEA9F872}" srcId="{583123B0-F301-48B1-9BDE-6C5766098940}" destId="{E2BC859F-E72E-4F45-8AA3-8487F3462E80}" srcOrd="3" destOrd="0" parTransId="{964BB22A-3274-4B8B-9E12-B502BA2AE5B2}" sibTransId="{CC5CC3B7-4995-47BC-BE1D-8E9BB2E4A904}"/>
    <dgm:cxn modelId="{D4E8B90A-36BA-466F-ADD8-1359049587F5}" type="presOf" srcId="{B8A520DD-19FD-4E01-B58A-31AAD7ACD6F1}" destId="{6C8C2137-E81D-4347-8BED-2DBC095A9C9C}" srcOrd="0" destOrd="0" presId="urn:microsoft.com/office/officeart/2005/8/layout/hList7"/>
    <dgm:cxn modelId="{DE0ACA95-E9B1-4810-A474-10EBE5E51308}" type="presOf" srcId="{B8A520DD-19FD-4E01-B58A-31AAD7ACD6F1}" destId="{1CB52E9F-2F74-47AF-BD49-7C5950291B0A}" srcOrd="1" destOrd="0" presId="urn:microsoft.com/office/officeart/2005/8/layout/hList7"/>
    <dgm:cxn modelId="{EF0EEAC1-C354-47F5-A06C-19FC5E7528CB}" type="presOf" srcId="{8944AEC5-74F8-4092-BA0B-EE93592CD390}" destId="{9F2C3A14-B3D1-4C74-8AF2-16079704C1EA}" srcOrd="0" destOrd="0" presId="urn:microsoft.com/office/officeart/2005/8/layout/hList7"/>
    <dgm:cxn modelId="{C1ADED3A-8E1C-4ADB-9807-481C1981867B}" type="presOf" srcId="{8944AEC5-74F8-4092-BA0B-EE93592CD390}" destId="{3DA6E272-04BF-4C72-A177-DC98251AC84E}" srcOrd="1" destOrd="0" presId="urn:microsoft.com/office/officeart/2005/8/layout/hList7"/>
    <dgm:cxn modelId="{69C165A0-88EB-4496-A97A-FAFACC678C4E}" srcId="{583123B0-F301-48B1-9BDE-6C5766098940}" destId="{B8A520DD-19FD-4E01-B58A-31AAD7ACD6F1}" srcOrd="2" destOrd="0" parTransId="{C3A9722B-0032-4DD6-8615-69BAC378826D}" sibTransId="{D2CBDFA5-41F3-4444-8C7A-9E8F724272A6}"/>
    <dgm:cxn modelId="{D27C1C75-E02D-4468-B7EC-67763CD3A85A}" type="presOf" srcId="{6F7E412B-7F1B-47C6-9F82-90B32746A125}" destId="{90F7FDE6-806C-4965-A080-9A7E7C8E1B53}" srcOrd="0" destOrd="0" presId="urn:microsoft.com/office/officeart/2005/8/layout/hList7"/>
    <dgm:cxn modelId="{1D7FA714-5726-4F1B-8FBA-C16DFC349045}" type="presOf" srcId="{D2CBDFA5-41F3-4444-8C7A-9E8F724272A6}" destId="{262E859D-F984-4967-AFE1-D0A79A53BDEC}" srcOrd="0" destOrd="0" presId="urn:microsoft.com/office/officeart/2005/8/layout/hList7"/>
    <dgm:cxn modelId="{82FF6C08-C0B1-418E-9C70-6BFAE054452C}" srcId="{583123B0-F301-48B1-9BDE-6C5766098940}" destId="{5D38C1A7-20CF-42F4-B589-7B9F1B0FAB06}" srcOrd="0" destOrd="0" parTransId="{B2109292-6046-4E93-8AC0-2B73F6558E0B}" sibTransId="{D121FF9C-947C-41BD-AA89-84078AA69399}"/>
    <dgm:cxn modelId="{C6D17C40-0BFC-4A14-92CB-878E976BE433}" type="presOf" srcId="{583123B0-F301-48B1-9BDE-6C5766098940}" destId="{60537F88-4FCF-4666-9A5B-E256E677A54F}" srcOrd="0" destOrd="0" presId="urn:microsoft.com/office/officeart/2005/8/layout/hList7"/>
    <dgm:cxn modelId="{34043BE6-3CD7-4046-B255-5400A77954B1}" type="presOf" srcId="{5D38C1A7-20CF-42F4-B589-7B9F1B0FAB06}" destId="{8410AA73-374D-4E2C-8BD3-B9D02FCD0314}" srcOrd="1" destOrd="0" presId="urn:microsoft.com/office/officeart/2005/8/layout/hList7"/>
    <dgm:cxn modelId="{B84860A2-995F-4937-9CED-AB7B778F9B2F}" type="presOf" srcId="{D121FF9C-947C-41BD-AA89-84078AA69399}" destId="{2421654E-728A-49E2-A34B-2896D86E2FF2}" srcOrd="0" destOrd="0" presId="urn:microsoft.com/office/officeart/2005/8/layout/hList7"/>
    <dgm:cxn modelId="{D6283481-8D9A-407D-9DD6-2F9FA047ABE4}" type="presOf" srcId="{5D38C1A7-20CF-42F4-B589-7B9F1B0FAB06}" destId="{B7ADD176-1A13-49DC-AEAC-907945F00EBE}" srcOrd="0" destOrd="0" presId="urn:microsoft.com/office/officeart/2005/8/layout/hList7"/>
    <dgm:cxn modelId="{09E9F43D-EE40-428D-9041-3C0D37B957F8}" srcId="{583123B0-F301-48B1-9BDE-6C5766098940}" destId="{8944AEC5-74F8-4092-BA0B-EE93592CD390}" srcOrd="1" destOrd="0" parTransId="{32AF7173-2D3D-4BFD-A82E-3AD731DD281D}" sibTransId="{6F7E412B-7F1B-47C6-9F82-90B32746A125}"/>
    <dgm:cxn modelId="{DCC1C7AE-98DA-4E95-89BE-AC6A5AA097CD}" type="presOf" srcId="{E2BC859F-E72E-4F45-8AA3-8487F3462E80}" destId="{3D58B4D3-63E8-4813-90EA-D4D5A4E3BDEE}" srcOrd="0" destOrd="0" presId="urn:microsoft.com/office/officeart/2005/8/layout/hList7"/>
    <dgm:cxn modelId="{13F5A16F-3886-4847-B26F-512C9BB5EB8C}" type="presOf" srcId="{E2BC859F-E72E-4F45-8AA3-8487F3462E80}" destId="{72932EB7-537F-4A53-ABB0-8038FCFADB65}" srcOrd="1" destOrd="0" presId="urn:microsoft.com/office/officeart/2005/8/layout/hList7"/>
    <dgm:cxn modelId="{87AE472E-54FC-41AC-84F9-CBA4010B8807}" type="presParOf" srcId="{60537F88-4FCF-4666-9A5B-E256E677A54F}" destId="{BCA4E940-4489-47DF-8CBE-48E5948193E9}" srcOrd="0" destOrd="0" presId="urn:microsoft.com/office/officeart/2005/8/layout/hList7"/>
    <dgm:cxn modelId="{FB8EDFF1-972E-42A4-A460-7FA6BF7AC4C5}" type="presParOf" srcId="{60537F88-4FCF-4666-9A5B-E256E677A54F}" destId="{B0C3DE34-CB56-46B7-9467-F0628F23A8DF}" srcOrd="1" destOrd="0" presId="urn:microsoft.com/office/officeart/2005/8/layout/hList7"/>
    <dgm:cxn modelId="{17D64214-8F82-46AF-9A7D-3328547B282B}" type="presParOf" srcId="{B0C3DE34-CB56-46B7-9467-F0628F23A8DF}" destId="{C1867649-39C5-41A5-BEC9-4155E26541CB}" srcOrd="0" destOrd="0" presId="urn:microsoft.com/office/officeart/2005/8/layout/hList7"/>
    <dgm:cxn modelId="{542750F4-326B-4808-9D86-F7EB7186D2B7}" type="presParOf" srcId="{C1867649-39C5-41A5-BEC9-4155E26541CB}" destId="{B7ADD176-1A13-49DC-AEAC-907945F00EBE}" srcOrd="0" destOrd="0" presId="urn:microsoft.com/office/officeart/2005/8/layout/hList7"/>
    <dgm:cxn modelId="{6E9A9079-045C-4E87-B2E8-A984AD547DFD}" type="presParOf" srcId="{C1867649-39C5-41A5-BEC9-4155E26541CB}" destId="{8410AA73-374D-4E2C-8BD3-B9D02FCD0314}" srcOrd="1" destOrd="0" presId="urn:microsoft.com/office/officeart/2005/8/layout/hList7"/>
    <dgm:cxn modelId="{B648013C-D782-4B43-A26C-47FE5DEFE8DD}" type="presParOf" srcId="{C1867649-39C5-41A5-BEC9-4155E26541CB}" destId="{BE24EA35-8795-4DFB-B656-5F8D4942B1D0}" srcOrd="2" destOrd="0" presId="urn:microsoft.com/office/officeart/2005/8/layout/hList7"/>
    <dgm:cxn modelId="{BE18AE18-451B-4AB3-9ACE-DA576933F2CA}" type="presParOf" srcId="{C1867649-39C5-41A5-BEC9-4155E26541CB}" destId="{32907BB4-33A8-4EC7-9E30-651FD0386A2F}" srcOrd="3" destOrd="0" presId="urn:microsoft.com/office/officeart/2005/8/layout/hList7"/>
    <dgm:cxn modelId="{1F721729-09AB-416A-9CA3-1C753A466E36}" type="presParOf" srcId="{B0C3DE34-CB56-46B7-9467-F0628F23A8DF}" destId="{2421654E-728A-49E2-A34B-2896D86E2FF2}" srcOrd="1" destOrd="0" presId="urn:microsoft.com/office/officeart/2005/8/layout/hList7"/>
    <dgm:cxn modelId="{2C9273F0-C754-4FA0-8B4B-4691A5133FD0}" type="presParOf" srcId="{B0C3DE34-CB56-46B7-9467-F0628F23A8DF}" destId="{9E7C8157-67F4-405B-8075-6A25DF4CE8D4}" srcOrd="2" destOrd="0" presId="urn:microsoft.com/office/officeart/2005/8/layout/hList7"/>
    <dgm:cxn modelId="{600ED875-1FAB-42E2-B075-49D3329CD2C0}" type="presParOf" srcId="{9E7C8157-67F4-405B-8075-6A25DF4CE8D4}" destId="{9F2C3A14-B3D1-4C74-8AF2-16079704C1EA}" srcOrd="0" destOrd="0" presId="urn:microsoft.com/office/officeart/2005/8/layout/hList7"/>
    <dgm:cxn modelId="{89E2A78A-829B-4788-A565-64794E11AD6C}" type="presParOf" srcId="{9E7C8157-67F4-405B-8075-6A25DF4CE8D4}" destId="{3DA6E272-04BF-4C72-A177-DC98251AC84E}" srcOrd="1" destOrd="0" presId="urn:microsoft.com/office/officeart/2005/8/layout/hList7"/>
    <dgm:cxn modelId="{1E25221A-929B-4683-978D-C0765C4C7428}" type="presParOf" srcId="{9E7C8157-67F4-405B-8075-6A25DF4CE8D4}" destId="{ACFB84D8-861B-4A06-8C58-6F92DDB29F52}" srcOrd="2" destOrd="0" presId="urn:microsoft.com/office/officeart/2005/8/layout/hList7"/>
    <dgm:cxn modelId="{472C846F-C4A0-4187-972C-D631455BCAFF}" type="presParOf" srcId="{9E7C8157-67F4-405B-8075-6A25DF4CE8D4}" destId="{F302DBB6-A74F-4F6C-9F9B-39ED083D4963}" srcOrd="3" destOrd="0" presId="urn:microsoft.com/office/officeart/2005/8/layout/hList7"/>
    <dgm:cxn modelId="{772394D2-9E14-4B87-84BE-82C645903173}" type="presParOf" srcId="{B0C3DE34-CB56-46B7-9467-F0628F23A8DF}" destId="{90F7FDE6-806C-4965-A080-9A7E7C8E1B53}" srcOrd="3" destOrd="0" presId="urn:microsoft.com/office/officeart/2005/8/layout/hList7"/>
    <dgm:cxn modelId="{FECA40E5-8776-41E9-9A1A-E105A617644C}" type="presParOf" srcId="{B0C3DE34-CB56-46B7-9467-F0628F23A8DF}" destId="{72D5B458-9C38-424B-9199-AA0D19DB90D5}" srcOrd="4" destOrd="0" presId="urn:microsoft.com/office/officeart/2005/8/layout/hList7"/>
    <dgm:cxn modelId="{425FB08C-C4D1-4836-9E14-596CF2E93A8D}" type="presParOf" srcId="{72D5B458-9C38-424B-9199-AA0D19DB90D5}" destId="{6C8C2137-E81D-4347-8BED-2DBC095A9C9C}" srcOrd="0" destOrd="0" presId="urn:microsoft.com/office/officeart/2005/8/layout/hList7"/>
    <dgm:cxn modelId="{0BA1B4DB-174A-4BB0-AAF2-4E5B8B26310B}" type="presParOf" srcId="{72D5B458-9C38-424B-9199-AA0D19DB90D5}" destId="{1CB52E9F-2F74-47AF-BD49-7C5950291B0A}" srcOrd="1" destOrd="0" presId="urn:microsoft.com/office/officeart/2005/8/layout/hList7"/>
    <dgm:cxn modelId="{6620F1ED-7BF7-4A39-BF97-8D1AECD3DA47}" type="presParOf" srcId="{72D5B458-9C38-424B-9199-AA0D19DB90D5}" destId="{001A8064-D531-456E-8B9C-BD67AF939AF5}" srcOrd="2" destOrd="0" presId="urn:microsoft.com/office/officeart/2005/8/layout/hList7"/>
    <dgm:cxn modelId="{2E766CEE-D6B3-4737-9833-5B794741AFC5}" type="presParOf" srcId="{72D5B458-9C38-424B-9199-AA0D19DB90D5}" destId="{E24B5122-DB67-463F-81AC-0E680D19FF04}" srcOrd="3" destOrd="0" presId="urn:microsoft.com/office/officeart/2005/8/layout/hList7"/>
    <dgm:cxn modelId="{BA956D9D-F894-4B7F-80D0-96CEE507389C}" type="presParOf" srcId="{B0C3DE34-CB56-46B7-9467-F0628F23A8DF}" destId="{262E859D-F984-4967-AFE1-D0A79A53BDEC}" srcOrd="5" destOrd="0" presId="urn:microsoft.com/office/officeart/2005/8/layout/hList7"/>
    <dgm:cxn modelId="{D8C0A65B-584F-46E6-B8E0-6E86E6A91F21}" type="presParOf" srcId="{B0C3DE34-CB56-46B7-9467-F0628F23A8DF}" destId="{A1992460-1F7A-479C-A0C3-B2B581C03A90}" srcOrd="6" destOrd="0" presId="urn:microsoft.com/office/officeart/2005/8/layout/hList7"/>
    <dgm:cxn modelId="{68642AAD-FFF5-412F-AA88-F918508A2AEF}" type="presParOf" srcId="{A1992460-1F7A-479C-A0C3-B2B581C03A90}" destId="{3D58B4D3-63E8-4813-90EA-D4D5A4E3BDEE}" srcOrd="0" destOrd="0" presId="urn:microsoft.com/office/officeart/2005/8/layout/hList7"/>
    <dgm:cxn modelId="{DCDEE2D3-6952-4770-B624-EB789530D980}" type="presParOf" srcId="{A1992460-1F7A-479C-A0C3-B2B581C03A90}" destId="{72932EB7-537F-4A53-ABB0-8038FCFADB65}" srcOrd="1" destOrd="0" presId="urn:microsoft.com/office/officeart/2005/8/layout/hList7"/>
    <dgm:cxn modelId="{85DC6827-1FA8-4899-AAC0-19EA813D5952}" type="presParOf" srcId="{A1992460-1F7A-479C-A0C3-B2B581C03A90}" destId="{FDF0173F-1A38-4524-8527-14471EE54094}" srcOrd="2" destOrd="0" presId="urn:microsoft.com/office/officeart/2005/8/layout/hList7"/>
    <dgm:cxn modelId="{B4477430-3309-4275-8057-AD32D890E91D}" type="presParOf" srcId="{A1992460-1F7A-479C-A0C3-B2B581C03A90}" destId="{5AACFBF8-68A6-4F91-8165-2F107AAF04A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841EC8-440A-4F7C-A6EF-A74B36B81540}" type="doc">
      <dgm:prSet loTypeId="urn:microsoft.com/office/officeart/2008/layout/TitledPictureBlocks" loCatId="pictur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30EB30A-E828-4ED1-9EB4-7B2D513960CF}">
      <dgm:prSet custT="1"/>
      <dgm:spPr/>
      <dgm:t>
        <a:bodyPr/>
        <a:lstStyle/>
        <a:p>
          <a:pPr rtl="0"/>
          <a:r>
            <a:rPr lang="zh-TW" sz="24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24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24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2400" dirty="0">
            <a:solidFill>
              <a:srgbClr val="FF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D585E0A-E86A-44DD-B9AF-98AE715D1B33}" type="parTrans" cxnId="{EB71FB09-BD0A-4FBD-A209-8C72CEB68795}">
      <dgm:prSet/>
      <dgm:spPr/>
      <dgm:t>
        <a:bodyPr/>
        <a:lstStyle/>
        <a:p>
          <a:endParaRPr lang="zh-TW" altLang="en-US"/>
        </a:p>
      </dgm:t>
    </dgm:pt>
    <dgm:pt modelId="{A9F40B6A-3A65-4ADB-8DF8-F5566FFFA071}" type="sibTrans" cxnId="{EB71FB09-BD0A-4FBD-A209-8C72CEB68795}">
      <dgm:prSet/>
      <dgm:spPr/>
      <dgm:t>
        <a:bodyPr/>
        <a:lstStyle/>
        <a:p>
          <a:endParaRPr lang="zh-TW" altLang="en-US"/>
        </a:p>
      </dgm:t>
    </dgm:pt>
    <dgm:pt modelId="{33F5918D-93E0-4B55-ADEF-1D8D84E9D0CF}">
      <dgm:prSet/>
      <dgm:spPr/>
      <dgm:t>
        <a:bodyPr/>
        <a:lstStyle/>
        <a:p>
          <a:pPr rtl="0"/>
          <a:r>
            <a:rPr lang="zh-TW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98CF5CF-0EA5-4013-A55F-8672AA2F44CD}" type="parTrans" cxnId="{7E3842B5-FA3A-49B4-B254-187322A21753}">
      <dgm:prSet/>
      <dgm:spPr/>
      <dgm:t>
        <a:bodyPr/>
        <a:lstStyle/>
        <a:p>
          <a:endParaRPr lang="zh-TW" altLang="en-US"/>
        </a:p>
      </dgm:t>
    </dgm:pt>
    <dgm:pt modelId="{BD5CF550-6BDB-4079-9A21-6D5264E8F1EE}" type="sibTrans" cxnId="{7E3842B5-FA3A-49B4-B254-187322A21753}">
      <dgm:prSet/>
      <dgm:spPr/>
      <dgm:t>
        <a:bodyPr/>
        <a:lstStyle/>
        <a:p>
          <a:endParaRPr lang="zh-TW" altLang="en-US"/>
        </a:p>
      </dgm:t>
    </dgm:pt>
    <dgm:pt modelId="{1C5A770A-8315-4B31-88ED-BAFBB1B2F311}">
      <dgm:prSet custT="1"/>
      <dgm:spPr/>
      <dgm:t>
        <a:bodyPr/>
        <a:lstStyle/>
        <a:p>
          <a:pPr rtl="0"/>
          <a:r>
            <a:rPr lang="zh-TW" sz="24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sz="24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sz="24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2400" dirty="0">
            <a:solidFill>
              <a:srgbClr val="FF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02E4B12-14F9-42CB-B5C0-A261C1931EA8}" type="parTrans" cxnId="{2F2286A2-46E4-4B7F-937A-86E0A798A73D}">
      <dgm:prSet/>
      <dgm:spPr/>
      <dgm:t>
        <a:bodyPr/>
        <a:lstStyle/>
        <a:p>
          <a:endParaRPr lang="zh-TW" altLang="en-US"/>
        </a:p>
      </dgm:t>
    </dgm:pt>
    <dgm:pt modelId="{5390DA8B-248C-49AB-BD8E-39B5D517B765}" type="sibTrans" cxnId="{2F2286A2-46E4-4B7F-937A-86E0A798A73D}">
      <dgm:prSet/>
      <dgm:spPr/>
      <dgm:t>
        <a:bodyPr/>
        <a:lstStyle/>
        <a:p>
          <a:endParaRPr lang="zh-TW" altLang="en-US"/>
        </a:p>
      </dgm:t>
    </dgm:pt>
    <dgm:pt modelId="{C8BCC1DE-4CBE-4F69-B709-72959ABE0CF8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CDC8D49-6586-4CDE-85D4-C5E82334ADBA}" type="parTrans" cxnId="{E2F44E2C-E5E3-4202-AB79-45459EA26DD6}">
      <dgm:prSet/>
      <dgm:spPr/>
      <dgm:t>
        <a:bodyPr/>
        <a:lstStyle/>
        <a:p>
          <a:endParaRPr lang="zh-TW" altLang="en-US"/>
        </a:p>
      </dgm:t>
    </dgm:pt>
    <dgm:pt modelId="{902D81D3-D81B-4E2F-A64C-4768859CC300}" type="sibTrans" cxnId="{E2F44E2C-E5E3-4202-AB79-45459EA26DD6}">
      <dgm:prSet/>
      <dgm:spPr/>
      <dgm:t>
        <a:bodyPr/>
        <a:lstStyle/>
        <a:p>
          <a:endParaRPr lang="zh-TW" altLang="en-US"/>
        </a:p>
      </dgm:t>
    </dgm:pt>
    <dgm:pt modelId="{7AE0E513-ED7C-4B06-AB7C-D7047180222D}" type="pres">
      <dgm:prSet presAssocID="{EC841EC8-440A-4F7C-A6EF-A74B36B8154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14E90E9F-3717-4343-B2D1-86E29B04B315}" type="pres">
      <dgm:prSet presAssocID="{F30EB30A-E828-4ED1-9EB4-7B2D513960CF}" presName="composite" presStyleCnt="0"/>
      <dgm:spPr/>
    </dgm:pt>
    <dgm:pt modelId="{2BE18748-6EC8-41B2-9588-5918F8AD7FA3}" type="pres">
      <dgm:prSet presAssocID="{F30EB30A-E828-4ED1-9EB4-7B2D513960C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7EE7B9-3C6E-4E81-9A7D-95DF3FE84EFA}" type="pres">
      <dgm:prSet presAssocID="{F30EB30A-E828-4ED1-9EB4-7B2D513960C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17A73DE-FFEC-462A-B944-B818CEBD1098}" type="pres">
      <dgm:prSet presAssocID="{F30EB30A-E828-4ED1-9EB4-7B2D513960CF}" presName="ChildText" presStyleLbl="fgAcc1" presStyleIdx="0" presStyleCnt="2" custLinFactNeighborX="1601" custLinFactNeighborY="-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D71C40-D129-4ED4-9E07-C102AAE4D364}" type="pres">
      <dgm:prSet presAssocID="{A9F40B6A-3A65-4ADB-8DF8-F5566FFFA071}" presName="sibTrans" presStyleCnt="0"/>
      <dgm:spPr/>
    </dgm:pt>
    <dgm:pt modelId="{CC777263-9132-427F-B04F-BABCFF65C080}" type="pres">
      <dgm:prSet presAssocID="{1C5A770A-8315-4B31-88ED-BAFBB1B2F311}" presName="composite" presStyleCnt="0"/>
      <dgm:spPr/>
    </dgm:pt>
    <dgm:pt modelId="{C7D0C7DA-1D0E-4585-99DD-9CCD622CC5B6}" type="pres">
      <dgm:prSet presAssocID="{1C5A770A-8315-4B31-88ED-BAFBB1B2F31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6F1A65-556F-4551-B9A1-7D0D113E9525}" type="pres">
      <dgm:prSet presAssocID="{1C5A770A-8315-4B31-88ED-BAFBB1B2F31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52D85BD-3F02-4270-92A4-9C9DB076A669}" type="pres">
      <dgm:prSet presAssocID="{1C5A770A-8315-4B31-88ED-BAFBB1B2F311}" presName="ChildText" presStyleLbl="fgAcc1" presStyleIdx="1" presStyleCnt="2" custLinFactNeighborX="29841" custLinFactNeighborY="490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E3842B5-FA3A-49B4-B254-187322A21753}" srcId="{F30EB30A-E828-4ED1-9EB4-7B2D513960CF}" destId="{33F5918D-93E0-4B55-ADEF-1D8D84E9D0CF}" srcOrd="0" destOrd="0" parTransId="{C98CF5CF-0EA5-4013-A55F-8672AA2F44CD}" sibTransId="{BD5CF550-6BDB-4079-9A21-6D5264E8F1EE}"/>
    <dgm:cxn modelId="{2F2286A2-46E4-4B7F-937A-86E0A798A73D}" srcId="{EC841EC8-440A-4F7C-A6EF-A74B36B81540}" destId="{1C5A770A-8315-4B31-88ED-BAFBB1B2F311}" srcOrd="1" destOrd="0" parTransId="{602E4B12-14F9-42CB-B5C0-A261C1931EA8}" sibTransId="{5390DA8B-248C-49AB-BD8E-39B5D517B765}"/>
    <dgm:cxn modelId="{E2F44E2C-E5E3-4202-AB79-45459EA26DD6}" srcId="{1C5A770A-8315-4B31-88ED-BAFBB1B2F311}" destId="{C8BCC1DE-4CBE-4F69-B709-72959ABE0CF8}" srcOrd="0" destOrd="0" parTransId="{BCDC8D49-6586-4CDE-85D4-C5E82334ADBA}" sibTransId="{902D81D3-D81B-4E2F-A64C-4768859CC300}"/>
    <dgm:cxn modelId="{AD149E02-72B9-4925-80E5-7F574753E15A}" type="presOf" srcId="{33F5918D-93E0-4B55-ADEF-1D8D84E9D0CF}" destId="{317A73DE-FFEC-462A-B944-B818CEBD1098}" srcOrd="0" destOrd="0" presId="urn:microsoft.com/office/officeart/2008/layout/TitledPictureBlocks"/>
    <dgm:cxn modelId="{7AC22688-09AA-46E4-9E9C-9759519E11C0}" type="presOf" srcId="{F30EB30A-E828-4ED1-9EB4-7B2D513960CF}" destId="{2BE18748-6EC8-41B2-9588-5918F8AD7FA3}" srcOrd="0" destOrd="0" presId="urn:microsoft.com/office/officeart/2008/layout/TitledPictureBlocks"/>
    <dgm:cxn modelId="{EB71FB09-BD0A-4FBD-A209-8C72CEB68795}" srcId="{EC841EC8-440A-4F7C-A6EF-A74B36B81540}" destId="{F30EB30A-E828-4ED1-9EB4-7B2D513960CF}" srcOrd="0" destOrd="0" parTransId="{4D585E0A-E86A-44DD-B9AF-98AE715D1B33}" sibTransId="{A9F40B6A-3A65-4ADB-8DF8-F5566FFFA071}"/>
    <dgm:cxn modelId="{19A6AE07-F372-4D98-8C67-CFEDEBCF3774}" type="presOf" srcId="{EC841EC8-440A-4F7C-A6EF-A74B36B81540}" destId="{7AE0E513-ED7C-4B06-AB7C-D7047180222D}" srcOrd="0" destOrd="0" presId="urn:microsoft.com/office/officeart/2008/layout/TitledPictureBlocks"/>
    <dgm:cxn modelId="{04B39029-2D00-4991-B42D-F3D7F464D638}" type="presOf" srcId="{C8BCC1DE-4CBE-4F69-B709-72959ABE0CF8}" destId="{352D85BD-3F02-4270-92A4-9C9DB076A669}" srcOrd="0" destOrd="0" presId="urn:microsoft.com/office/officeart/2008/layout/TitledPictureBlocks"/>
    <dgm:cxn modelId="{8ACBD133-187D-41E9-83E4-DBEA69A1E496}" type="presOf" srcId="{1C5A770A-8315-4B31-88ED-BAFBB1B2F311}" destId="{C7D0C7DA-1D0E-4585-99DD-9CCD622CC5B6}" srcOrd="0" destOrd="0" presId="urn:microsoft.com/office/officeart/2008/layout/TitledPictureBlocks"/>
    <dgm:cxn modelId="{12074AB6-BB58-42F1-A06A-7BDB4765D542}" type="presParOf" srcId="{7AE0E513-ED7C-4B06-AB7C-D7047180222D}" destId="{14E90E9F-3717-4343-B2D1-86E29B04B315}" srcOrd="0" destOrd="0" presId="urn:microsoft.com/office/officeart/2008/layout/TitledPictureBlocks"/>
    <dgm:cxn modelId="{E2265B21-764D-4399-A9EA-6C5B2B41F711}" type="presParOf" srcId="{14E90E9F-3717-4343-B2D1-86E29B04B315}" destId="{2BE18748-6EC8-41B2-9588-5918F8AD7FA3}" srcOrd="0" destOrd="0" presId="urn:microsoft.com/office/officeart/2008/layout/TitledPictureBlocks"/>
    <dgm:cxn modelId="{D70D3064-AD25-460C-B042-6D994A666F87}" type="presParOf" srcId="{14E90E9F-3717-4343-B2D1-86E29B04B315}" destId="{1A7EE7B9-3C6E-4E81-9A7D-95DF3FE84EFA}" srcOrd="1" destOrd="0" presId="urn:microsoft.com/office/officeart/2008/layout/TitledPictureBlocks"/>
    <dgm:cxn modelId="{1F2DEFEF-24E8-4D1A-A50B-6C4040344B2E}" type="presParOf" srcId="{14E90E9F-3717-4343-B2D1-86E29B04B315}" destId="{317A73DE-FFEC-462A-B944-B818CEBD1098}" srcOrd="2" destOrd="0" presId="urn:microsoft.com/office/officeart/2008/layout/TitledPictureBlocks"/>
    <dgm:cxn modelId="{728E990E-A6DD-4F58-8240-457BCB4CA9B5}" type="presParOf" srcId="{7AE0E513-ED7C-4B06-AB7C-D7047180222D}" destId="{5CD71C40-D129-4ED4-9E07-C102AAE4D364}" srcOrd="1" destOrd="0" presId="urn:microsoft.com/office/officeart/2008/layout/TitledPictureBlocks"/>
    <dgm:cxn modelId="{91BAB681-7344-40AF-A008-60E4EC4C6834}" type="presParOf" srcId="{7AE0E513-ED7C-4B06-AB7C-D7047180222D}" destId="{CC777263-9132-427F-B04F-BABCFF65C080}" srcOrd="2" destOrd="0" presId="urn:microsoft.com/office/officeart/2008/layout/TitledPictureBlocks"/>
    <dgm:cxn modelId="{0566DDBE-0114-4201-8FFD-33BEB5209FF4}" type="presParOf" srcId="{CC777263-9132-427F-B04F-BABCFF65C080}" destId="{C7D0C7DA-1D0E-4585-99DD-9CCD622CC5B6}" srcOrd="0" destOrd="0" presId="urn:microsoft.com/office/officeart/2008/layout/TitledPictureBlocks"/>
    <dgm:cxn modelId="{068B4450-680B-490D-8E34-50676411E24C}" type="presParOf" srcId="{CC777263-9132-427F-B04F-BABCFF65C080}" destId="{CA6F1A65-556F-4551-B9A1-7D0D113E9525}" srcOrd="1" destOrd="0" presId="urn:microsoft.com/office/officeart/2008/layout/TitledPictureBlocks"/>
    <dgm:cxn modelId="{DE568CD8-DE8B-41D1-B4A6-BF5A02DE0131}" type="presParOf" srcId="{CC777263-9132-427F-B04F-BABCFF65C080}" destId="{352D85BD-3F02-4270-92A4-9C9DB076A66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67412F-B3D8-4A49-811C-F4C6CCBF354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4CB5559-16D2-4771-B774-DE5A06AA48F7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268CD39-43BF-4193-80C5-5A3DEF42F7F9}" type="parTrans" cxnId="{74B91A1A-1844-441B-B390-60B27493D1C1}">
      <dgm:prSet/>
      <dgm:spPr/>
      <dgm:t>
        <a:bodyPr/>
        <a:lstStyle/>
        <a:p>
          <a:endParaRPr lang="zh-TW" altLang="en-US"/>
        </a:p>
      </dgm:t>
    </dgm:pt>
    <dgm:pt modelId="{18EFB06D-D47A-409B-8F4F-C90EF21907B2}" type="sibTrans" cxnId="{74B91A1A-1844-441B-B390-60B27493D1C1}">
      <dgm:prSet/>
      <dgm:spPr/>
      <dgm:t>
        <a:bodyPr/>
        <a:lstStyle/>
        <a:p>
          <a:endParaRPr lang="zh-TW" altLang="en-US"/>
        </a:p>
      </dgm:t>
    </dgm:pt>
    <dgm:pt modelId="{7273F8D7-C4F5-410C-A756-3FB5D914A034}">
      <dgm:prSet/>
      <dgm:spPr/>
      <dgm:t>
        <a:bodyPr/>
        <a:lstStyle/>
        <a:p>
          <a:pPr rtl="0"/>
          <a:r>
            <a:rPr lang="zh-TW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664BF26-32FF-4260-83CB-33136EEBBEB8}" type="parTrans" cxnId="{B8965E04-28D9-40D7-B8EE-2E872A821F73}">
      <dgm:prSet/>
      <dgm:spPr/>
      <dgm:t>
        <a:bodyPr/>
        <a:lstStyle/>
        <a:p>
          <a:endParaRPr lang="zh-TW" altLang="en-US"/>
        </a:p>
      </dgm:t>
    </dgm:pt>
    <dgm:pt modelId="{5C3638E1-125A-4866-9359-BBF76DDFE67F}" type="sibTrans" cxnId="{B8965E04-28D9-40D7-B8EE-2E872A821F73}">
      <dgm:prSet/>
      <dgm:spPr/>
      <dgm:t>
        <a:bodyPr/>
        <a:lstStyle/>
        <a:p>
          <a:endParaRPr lang="zh-TW" altLang="en-US"/>
        </a:p>
      </dgm:t>
    </dgm:pt>
    <dgm:pt modelId="{50B15E12-1304-451C-B7C3-06920010323E}">
      <dgm:prSet/>
      <dgm:spPr/>
      <dgm:t>
        <a:bodyPr/>
        <a:lstStyle/>
        <a:p>
          <a:pPr rtl="0"/>
          <a:r>
            <a:rPr lang="zh-TW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F4B1D07-5BCE-4D30-8537-3204DAA6DCA8}" type="parTrans" cxnId="{200727D0-4837-40CD-ADA6-1FD637716BED}">
      <dgm:prSet/>
      <dgm:spPr/>
      <dgm:t>
        <a:bodyPr/>
        <a:lstStyle/>
        <a:p>
          <a:endParaRPr lang="zh-TW" altLang="en-US"/>
        </a:p>
      </dgm:t>
    </dgm:pt>
    <dgm:pt modelId="{FB5969FA-26B7-423A-8906-D4B0E043C63F}" type="sibTrans" cxnId="{200727D0-4837-40CD-ADA6-1FD637716BED}">
      <dgm:prSet/>
      <dgm:spPr/>
      <dgm:t>
        <a:bodyPr/>
        <a:lstStyle/>
        <a:p>
          <a:endParaRPr lang="zh-TW" altLang="en-US"/>
        </a:p>
      </dgm:t>
    </dgm:pt>
    <dgm:pt modelId="{A971688B-8061-431B-B1EA-229CD19DB6A5}">
      <dgm:prSet/>
      <dgm:spPr/>
      <dgm:t>
        <a:bodyPr/>
        <a:lstStyle/>
        <a:p>
          <a:pPr rtl="0"/>
          <a:r>
            <a:rPr lang="zh-TW" altLang="en-US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</a:t>
          </a:r>
          <a:r>
            <a:rPr lang="zh-TW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疫</a:t>
          </a:r>
          <a:r>
            <a:rPr lang="zh-TW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小測驗</a:t>
          </a:r>
          <a:endParaRPr lang="zh-TW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561958C-3A76-4A87-91D7-2A04C3BF9A8C}" type="parTrans" cxnId="{B11A8C40-4F00-42EB-A38C-A649CD478862}">
      <dgm:prSet/>
      <dgm:spPr/>
      <dgm:t>
        <a:bodyPr/>
        <a:lstStyle/>
        <a:p>
          <a:endParaRPr lang="zh-TW" altLang="en-US"/>
        </a:p>
      </dgm:t>
    </dgm:pt>
    <dgm:pt modelId="{E49DCF1E-EF90-4A8E-BABA-FEC05EDDCAF8}" type="sibTrans" cxnId="{B11A8C40-4F00-42EB-A38C-A649CD478862}">
      <dgm:prSet/>
      <dgm:spPr/>
      <dgm:t>
        <a:bodyPr/>
        <a:lstStyle/>
        <a:p>
          <a:endParaRPr lang="zh-TW" altLang="en-US"/>
        </a:p>
      </dgm:t>
    </dgm:pt>
    <dgm:pt modelId="{B6B5EB3C-FEBB-4C86-8195-A3ED747029C5}">
      <dgm:prSet/>
      <dgm:spPr/>
      <dgm:t>
        <a:bodyPr/>
        <a:lstStyle/>
        <a:p>
          <a:pPr rtl="0"/>
          <a:r>
            <a:rPr lang="zh-TW" dirty="0" smtClean="0">
              <a:solidFill>
                <a:srgbClr val="66FF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dirty="0">
            <a:solidFill>
              <a:srgbClr val="66FF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50F3460-AB1A-4DFA-BA0F-610C0E941CC8}" type="parTrans" cxnId="{AEF86351-162E-49DF-B9F2-88476D11C1CB}">
      <dgm:prSet/>
      <dgm:spPr/>
      <dgm:t>
        <a:bodyPr/>
        <a:lstStyle/>
        <a:p>
          <a:endParaRPr lang="zh-TW" altLang="en-US"/>
        </a:p>
      </dgm:t>
    </dgm:pt>
    <dgm:pt modelId="{1D9D7E9A-14A4-4AAC-B733-61668B3717DD}" type="sibTrans" cxnId="{AEF86351-162E-49DF-B9F2-88476D11C1CB}">
      <dgm:prSet/>
      <dgm:spPr/>
      <dgm:t>
        <a:bodyPr/>
        <a:lstStyle/>
        <a:p>
          <a:endParaRPr lang="zh-TW" altLang="en-US"/>
        </a:p>
      </dgm:t>
    </dgm:pt>
    <dgm:pt modelId="{FCA0EFCD-EB37-40ED-AEF9-0CD459BD8DAD}">
      <dgm:prSet/>
      <dgm:spPr/>
      <dgm:t>
        <a:bodyPr/>
        <a:lstStyle/>
        <a:p>
          <a:pPr rtl="0"/>
          <a:r>
            <a:rPr lang="zh-TW" dirty="0" smtClean="0">
              <a:solidFill>
                <a:srgbClr val="66FF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dirty="0">
            <a:solidFill>
              <a:srgbClr val="66FF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D4277E0-FB25-4564-B241-39BE0D6EED14}" type="parTrans" cxnId="{A0314BF6-D82A-4B1F-9D67-AF455987D038}">
      <dgm:prSet/>
      <dgm:spPr/>
      <dgm:t>
        <a:bodyPr/>
        <a:lstStyle/>
        <a:p>
          <a:endParaRPr lang="zh-TW" altLang="en-US"/>
        </a:p>
      </dgm:t>
    </dgm:pt>
    <dgm:pt modelId="{CECA77A4-F57C-4A8D-BC84-98F1F8893016}" type="sibTrans" cxnId="{A0314BF6-D82A-4B1F-9D67-AF455987D038}">
      <dgm:prSet/>
      <dgm:spPr/>
      <dgm:t>
        <a:bodyPr/>
        <a:lstStyle/>
        <a:p>
          <a:endParaRPr lang="zh-TW" altLang="en-US"/>
        </a:p>
      </dgm:t>
    </dgm:pt>
    <dgm:pt modelId="{55A6F51C-9178-482B-A893-C4875BB04C45}">
      <dgm:prSet/>
      <dgm:spPr/>
      <dgm:t>
        <a:bodyPr/>
        <a:lstStyle/>
        <a:p>
          <a:r>
            <a:rPr lang="zh-TW" altLang="en-US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altLang="en-US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74E1968-2FBE-461E-91A6-F49F8DB1D121}" type="parTrans" cxnId="{8C0BE9C6-E4A3-4A49-A8BD-C3BAA066BDAE}">
      <dgm:prSet/>
      <dgm:spPr/>
      <dgm:t>
        <a:bodyPr/>
        <a:lstStyle/>
        <a:p>
          <a:endParaRPr lang="zh-TW" altLang="en-US"/>
        </a:p>
      </dgm:t>
    </dgm:pt>
    <dgm:pt modelId="{B44F39D9-350D-41C2-8B18-B33AC027ECEC}" type="sibTrans" cxnId="{8C0BE9C6-E4A3-4A49-A8BD-C3BAA066BDAE}">
      <dgm:prSet/>
      <dgm:spPr/>
      <dgm:t>
        <a:bodyPr/>
        <a:lstStyle/>
        <a:p>
          <a:endParaRPr lang="zh-TW" altLang="en-US"/>
        </a:p>
      </dgm:t>
    </dgm:pt>
    <dgm:pt modelId="{EDE6DDAA-007A-4E98-BAED-538F81E1436C}">
      <dgm:prSet/>
      <dgm:spPr/>
      <dgm:t>
        <a:bodyPr/>
        <a:lstStyle/>
        <a:p>
          <a:r>
            <a:rPr lang="zh-TW" altLang="en-US" dirty="0" smtClean="0">
              <a:solidFill>
                <a:schemeClr val="accent6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dirty="0">
            <a:solidFill>
              <a:schemeClr val="accent6">
                <a:lumMod val="75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CAC15E9-947F-481C-A194-441A5A4215CD}" type="parTrans" cxnId="{B16BFC91-B609-43EB-9E17-50F56E82E92B}">
      <dgm:prSet/>
      <dgm:spPr/>
      <dgm:t>
        <a:bodyPr/>
        <a:lstStyle/>
        <a:p>
          <a:endParaRPr lang="zh-TW" altLang="en-US"/>
        </a:p>
      </dgm:t>
    </dgm:pt>
    <dgm:pt modelId="{2315A56F-BB3A-4865-B0E4-FFB18EDC310D}" type="sibTrans" cxnId="{B16BFC91-B609-43EB-9E17-50F56E82E92B}">
      <dgm:prSet/>
      <dgm:spPr/>
      <dgm:t>
        <a:bodyPr/>
        <a:lstStyle/>
        <a:p>
          <a:endParaRPr lang="zh-TW" altLang="en-US"/>
        </a:p>
      </dgm:t>
    </dgm:pt>
    <dgm:pt modelId="{278FDB15-898A-4EE1-9ACD-62465FBC9924}">
      <dgm:prSet/>
      <dgm:spPr/>
      <dgm:t>
        <a:bodyPr/>
        <a:lstStyle/>
        <a:p>
          <a:r>
            <a:rPr lang="zh-TW" altLang="en-US" dirty="0" smtClean="0">
              <a:solidFill>
                <a:schemeClr val="accent6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</a:t>
          </a:r>
          <a:r>
            <a:rPr lang="zh-TW" altLang="en-US" dirty="0" smtClean="0">
              <a:solidFill>
                <a:schemeClr val="accent6">
                  <a:lumMod val="75000"/>
                </a:schemeClr>
              </a:solidFill>
            </a:rPr>
            <a:t>！</a:t>
          </a:r>
          <a:endParaRPr lang="zh-TW" altLang="en-US" dirty="0">
            <a:solidFill>
              <a:schemeClr val="accent6">
                <a:lumMod val="75000"/>
              </a:schemeClr>
            </a:solidFill>
          </a:endParaRPr>
        </a:p>
      </dgm:t>
    </dgm:pt>
    <dgm:pt modelId="{E6EF89DA-DE52-4C6E-B8AD-3FBE848B6902}" type="parTrans" cxnId="{6ABDA103-68A4-461E-9784-24A0FD5FB56A}">
      <dgm:prSet/>
      <dgm:spPr/>
      <dgm:t>
        <a:bodyPr/>
        <a:lstStyle/>
        <a:p>
          <a:endParaRPr lang="zh-TW" altLang="en-US"/>
        </a:p>
      </dgm:t>
    </dgm:pt>
    <dgm:pt modelId="{6D4A5258-9F3B-4054-9EBF-BEA70DD03087}" type="sibTrans" cxnId="{6ABDA103-68A4-461E-9784-24A0FD5FB56A}">
      <dgm:prSet/>
      <dgm:spPr/>
      <dgm:t>
        <a:bodyPr/>
        <a:lstStyle/>
        <a:p>
          <a:endParaRPr lang="zh-TW" altLang="en-US"/>
        </a:p>
      </dgm:t>
    </dgm:pt>
    <dgm:pt modelId="{2A75BF87-78C0-4979-96A5-41FC35E08274}" type="pres">
      <dgm:prSet presAssocID="{8D67412F-B3D8-4A49-811C-F4C6CCBF354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DFFFDF4-17AD-48F3-9433-573A36E4EA08}" type="pres">
      <dgm:prSet presAssocID="{8D67412F-B3D8-4A49-811C-F4C6CCBF3547}" presName="cycle" presStyleCnt="0"/>
      <dgm:spPr/>
    </dgm:pt>
    <dgm:pt modelId="{EC61EDB9-38FF-4143-B946-661127EF067C}" type="pres">
      <dgm:prSet presAssocID="{8D67412F-B3D8-4A49-811C-F4C6CCBF3547}" presName="centerShape" presStyleCnt="0"/>
      <dgm:spPr/>
    </dgm:pt>
    <dgm:pt modelId="{CD8827C7-C641-4CEC-92B2-16D9EDD80548}" type="pres">
      <dgm:prSet presAssocID="{8D67412F-B3D8-4A49-811C-F4C6CCBF3547}" presName="connSite" presStyleLbl="node1" presStyleIdx="0" presStyleCnt="4"/>
      <dgm:spPr/>
    </dgm:pt>
    <dgm:pt modelId="{D47EDA9F-346B-4541-96B1-D377AD09EC72}" type="pres">
      <dgm:prSet presAssocID="{8D67412F-B3D8-4A49-811C-F4C6CCBF3547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35ECB97-906C-44FE-84DE-1A20048E330D}" type="pres">
      <dgm:prSet presAssocID="{C268CD39-43BF-4193-80C5-5A3DEF42F7F9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44D48015-93DB-4CF6-A7B3-CAE27A68044D}" type="pres">
      <dgm:prSet presAssocID="{44CB5559-16D2-4771-B774-DE5A06AA48F7}" presName="node" presStyleCnt="0"/>
      <dgm:spPr/>
    </dgm:pt>
    <dgm:pt modelId="{173EAB9D-029C-4329-A440-BB2283C9008D}" type="pres">
      <dgm:prSet presAssocID="{44CB5559-16D2-4771-B774-DE5A06AA48F7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A4A402-955C-4E5A-B564-F9B01AFB9A43}" type="pres">
      <dgm:prSet presAssocID="{44CB5559-16D2-4771-B774-DE5A06AA48F7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3D91CE-AD55-4BEF-88A3-DB9448EA4477}" type="pres">
      <dgm:prSet presAssocID="{1561958C-3A76-4A87-91D7-2A04C3BF9A8C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800BE095-DEF8-431E-A9EE-A196055B7EFB}" type="pres">
      <dgm:prSet presAssocID="{A971688B-8061-431B-B1EA-229CD19DB6A5}" presName="node" presStyleCnt="0"/>
      <dgm:spPr/>
    </dgm:pt>
    <dgm:pt modelId="{7D7FE1EA-BD0E-4303-9ED1-660F6B40CC6D}" type="pres">
      <dgm:prSet presAssocID="{A971688B-8061-431B-B1EA-229CD19DB6A5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2AECF2-48C3-4907-A23D-61BBE4A11C80}" type="pres">
      <dgm:prSet presAssocID="{A971688B-8061-431B-B1EA-229CD19DB6A5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88CBED-F436-4064-96D7-F0B7E3AF1100}" type="pres">
      <dgm:prSet presAssocID="{F74E1968-2FBE-461E-91A6-F49F8DB1D121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2DC570C2-EE04-42FE-8B89-CA6AAA3BD4CF}" type="pres">
      <dgm:prSet presAssocID="{55A6F51C-9178-482B-A893-C4875BB04C45}" presName="node" presStyleCnt="0"/>
      <dgm:spPr/>
    </dgm:pt>
    <dgm:pt modelId="{243AD44C-7320-4925-AB03-FC67909D8E66}" type="pres">
      <dgm:prSet presAssocID="{55A6F51C-9178-482B-A893-C4875BB04C4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213F2C-D07E-44B8-88F4-39922C578C77}" type="pres">
      <dgm:prSet presAssocID="{55A6F51C-9178-482B-A893-C4875BB04C45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1C6E96F-268D-40D7-93C7-722320FC25CE}" type="presOf" srcId="{278FDB15-898A-4EE1-9ACD-62465FBC9924}" destId="{60213F2C-D07E-44B8-88F4-39922C578C77}" srcOrd="0" destOrd="1" presId="urn:microsoft.com/office/officeart/2005/8/layout/radial2"/>
    <dgm:cxn modelId="{A0314BF6-D82A-4B1F-9D67-AF455987D038}" srcId="{A971688B-8061-431B-B1EA-229CD19DB6A5}" destId="{FCA0EFCD-EB37-40ED-AEF9-0CD459BD8DAD}" srcOrd="1" destOrd="0" parTransId="{1D4277E0-FB25-4564-B241-39BE0D6EED14}" sibTransId="{CECA77A4-F57C-4A8D-BC84-98F1F8893016}"/>
    <dgm:cxn modelId="{74B91A1A-1844-441B-B390-60B27493D1C1}" srcId="{8D67412F-B3D8-4A49-811C-F4C6CCBF3547}" destId="{44CB5559-16D2-4771-B774-DE5A06AA48F7}" srcOrd="0" destOrd="0" parTransId="{C268CD39-43BF-4193-80C5-5A3DEF42F7F9}" sibTransId="{18EFB06D-D47A-409B-8F4F-C90EF21907B2}"/>
    <dgm:cxn modelId="{241A6833-A2C7-4CCD-AFA1-BD67F3D4D229}" type="presOf" srcId="{C268CD39-43BF-4193-80C5-5A3DEF42F7F9}" destId="{B35ECB97-906C-44FE-84DE-1A20048E330D}" srcOrd="0" destOrd="0" presId="urn:microsoft.com/office/officeart/2005/8/layout/radial2"/>
    <dgm:cxn modelId="{B8965E04-28D9-40D7-B8EE-2E872A821F73}" srcId="{44CB5559-16D2-4771-B774-DE5A06AA48F7}" destId="{7273F8D7-C4F5-410C-A756-3FB5D914A034}" srcOrd="0" destOrd="0" parTransId="{E664BF26-32FF-4260-83CB-33136EEBBEB8}" sibTransId="{5C3638E1-125A-4866-9359-BBF76DDFE67F}"/>
    <dgm:cxn modelId="{6ABDA103-68A4-461E-9784-24A0FD5FB56A}" srcId="{55A6F51C-9178-482B-A893-C4875BB04C45}" destId="{278FDB15-898A-4EE1-9ACD-62465FBC9924}" srcOrd="1" destOrd="0" parTransId="{E6EF89DA-DE52-4C6E-B8AD-3FBE848B6902}" sibTransId="{6D4A5258-9F3B-4054-9EBF-BEA70DD03087}"/>
    <dgm:cxn modelId="{94832AF8-0EBF-4913-8998-E18922A34FA0}" type="presOf" srcId="{55A6F51C-9178-482B-A893-C4875BB04C45}" destId="{243AD44C-7320-4925-AB03-FC67909D8E66}" srcOrd="0" destOrd="0" presId="urn:microsoft.com/office/officeart/2005/8/layout/radial2"/>
    <dgm:cxn modelId="{B11A8C40-4F00-42EB-A38C-A649CD478862}" srcId="{8D67412F-B3D8-4A49-811C-F4C6CCBF3547}" destId="{A971688B-8061-431B-B1EA-229CD19DB6A5}" srcOrd="1" destOrd="0" parTransId="{1561958C-3A76-4A87-91D7-2A04C3BF9A8C}" sibTransId="{E49DCF1E-EF90-4A8E-BABA-FEC05EDDCAF8}"/>
    <dgm:cxn modelId="{098C28AF-A79A-4954-92FC-995AE145F11C}" type="presOf" srcId="{44CB5559-16D2-4771-B774-DE5A06AA48F7}" destId="{173EAB9D-029C-4329-A440-BB2283C9008D}" srcOrd="0" destOrd="0" presId="urn:microsoft.com/office/officeart/2005/8/layout/radial2"/>
    <dgm:cxn modelId="{BCAC5F2B-EEE8-488C-B238-179C5265BE9D}" type="presOf" srcId="{F74E1968-2FBE-461E-91A6-F49F8DB1D121}" destId="{1488CBED-F436-4064-96D7-F0B7E3AF1100}" srcOrd="0" destOrd="0" presId="urn:microsoft.com/office/officeart/2005/8/layout/radial2"/>
    <dgm:cxn modelId="{3B6E604F-D9EA-45F0-B8C7-4B066AC4270D}" type="presOf" srcId="{8D67412F-B3D8-4A49-811C-F4C6CCBF3547}" destId="{2A75BF87-78C0-4979-96A5-41FC35E08274}" srcOrd="0" destOrd="0" presId="urn:microsoft.com/office/officeart/2005/8/layout/radial2"/>
    <dgm:cxn modelId="{B16BFC91-B609-43EB-9E17-50F56E82E92B}" srcId="{55A6F51C-9178-482B-A893-C4875BB04C45}" destId="{EDE6DDAA-007A-4E98-BAED-538F81E1436C}" srcOrd="0" destOrd="0" parTransId="{FCAC15E9-947F-481C-A194-441A5A4215CD}" sibTransId="{2315A56F-BB3A-4865-B0E4-FFB18EDC310D}"/>
    <dgm:cxn modelId="{83B05C80-F772-4153-B8DD-E2356AF638C8}" type="presOf" srcId="{EDE6DDAA-007A-4E98-BAED-538F81E1436C}" destId="{60213F2C-D07E-44B8-88F4-39922C578C77}" srcOrd="0" destOrd="0" presId="urn:microsoft.com/office/officeart/2005/8/layout/radial2"/>
    <dgm:cxn modelId="{200727D0-4837-40CD-ADA6-1FD637716BED}" srcId="{44CB5559-16D2-4771-B774-DE5A06AA48F7}" destId="{50B15E12-1304-451C-B7C3-06920010323E}" srcOrd="1" destOrd="0" parTransId="{3F4B1D07-5BCE-4D30-8537-3204DAA6DCA8}" sibTransId="{FB5969FA-26B7-423A-8906-D4B0E043C63F}"/>
    <dgm:cxn modelId="{631840A7-98CB-4F47-BD2F-C2DAD5C36185}" type="presOf" srcId="{FCA0EFCD-EB37-40ED-AEF9-0CD459BD8DAD}" destId="{D72AECF2-48C3-4907-A23D-61BBE4A11C80}" srcOrd="0" destOrd="1" presId="urn:microsoft.com/office/officeart/2005/8/layout/radial2"/>
    <dgm:cxn modelId="{542D17B7-DDD0-4CC5-966B-860C3BFC5F88}" type="presOf" srcId="{50B15E12-1304-451C-B7C3-06920010323E}" destId="{D1A4A402-955C-4E5A-B564-F9B01AFB9A43}" srcOrd="0" destOrd="1" presId="urn:microsoft.com/office/officeart/2005/8/layout/radial2"/>
    <dgm:cxn modelId="{8C0BE9C6-E4A3-4A49-A8BD-C3BAA066BDAE}" srcId="{8D67412F-B3D8-4A49-811C-F4C6CCBF3547}" destId="{55A6F51C-9178-482B-A893-C4875BB04C45}" srcOrd="2" destOrd="0" parTransId="{F74E1968-2FBE-461E-91A6-F49F8DB1D121}" sibTransId="{B44F39D9-350D-41C2-8B18-B33AC027ECEC}"/>
    <dgm:cxn modelId="{026D1328-1365-44D5-ACBD-AF000268A838}" type="presOf" srcId="{A971688B-8061-431B-B1EA-229CD19DB6A5}" destId="{7D7FE1EA-BD0E-4303-9ED1-660F6B40CC6D}" srcOrd="0" destOrd="0" presId="urn:microsoft.com/office/officeart/2005/8/layout/radial2"/>
    <dgm:cxn modelId="{71E0402C-3322-45C8-8E5C-FDEDDCA14CA8}" type="presOf" srcId="{1561958C-3A76-4A87-91D7-2A04C3BF9A8C}" destId="{9B3D91CE-AD55-4BEF-88A3-DB9448EA4477}" srcOrd="0" destOrd="0" presId="urn:microsoft.com/office/officeart/2005/8/layout/radial2"/>
    <dgm:cxn modelId="{E44A859A-D0AF-42EF-8436-C01A0E7C6636}" type="presOf" srcId="{7273F8D7-C4F5-410C-A756-3FB5D914A034}" destId="{D1A4A402-955C-4E5A-B564-F9B01AFB9A43}" srcOrd="0" destOrd="0" presId="urn:microsoft.com/office/officeart/2005/8/layout/radial2"/>
    <dgm:cxn modelId="{56236E1F-99D7-4F3C-AFE8-48B1FBA64382}" type="presOf" srcId="{B6B5EB3C-FEBB-4C86-8195-A3ED747029C5}" destId="{D72AECF2-48C3-4907-A23D-61BBE4A11C80}" srcOrd="0" destOrd="0" presId="urn:microsoft.com/office/officeart/2005/8/layout/radial2"/>
    <dgm:cxn modelId="{AEF86351-162E-49DF-B9F2-88476D11C1CB}" srcId="{A971688B-8061-431B-B1EA-229CD19DB6A5}" destId="{B6B5EB3C-FEBB-4C86-8195-A3ED747029C5}" srcOrd="0" destOrd="0" parTransId="{C50F3460-AB1A-4DFA-BA0F-610C0E941CC8}" sibTransId="{1D9D7E9A-14A4-4AAC-B733-61668B3717DD}"/>
    <dgm:cxn modelId="{9D234BEC-E01E-459A-9647-236B943887BC}" type="presParOf" srcId="{2A75BF87-78C0-4979-96A5-41FC35E08274}" destId="{8DFFFDF4-17AD-48F3-9433-573A36E4EA08}" srcOrd="0" destOrd="0" presId="urn:microsoft.com/office/officeart/2005/8/layout/radial2"/>
    <dgm:cxn modelId="{CB023522-CC9C-44BF-AB7A-40B68026D7F3}" type="presParOf" srcId="{8DFFFDF4-17AD-48F3-9433-573A36E4EA08}" destId="{EC61EDB9-38FF-4143-B946-661127EF067C}" srcOrd="0" destOrd="0" presId="urn:microsoft.com/office/officeart/2005/8/layout/radial2"/>
    <dgm:cxn modelId="{749D42F6-D511-4999-A2CB-B55B81077806}" type="presParOf" srcId="{EC61EDB9-38FF-4143-B946-661127EF067C}" destId="{CD8827C7-C641-4CEC-92B2-16D9EDD80548}" srcOrd="0" destOrd="0" presId="urn:microsoft.com/office/officeart/2005/8/layout/radial2"/>
    <dgm:cxn modelId="{A7D88C0C-019C-4051-96EE-3935B9601B46}" type="presParOf" srcId="{EC61EDB9-38FF-4143-B946-661127EF067C}" destId="{D47EDA9F-346B-4541-96B1-D377AD09EC72}" srcOrd="1" destOrd="0" presId="urn:microsoft.com/office/officeart/2005/8/layout/radial2"/>
    <dgm:cxn modelId="{1138A126-3C42-4E9A-A674-733C07B606A8}" type="presParOf" srcId="{8DFFFDF4-17AD-48F3-9433-573A36E4EA08}" destId="{B35ECB97-906C-44FE-84DE-1A20048E330D}" srcOrd="1" destOrd="0" presId="urn:microsoft.com/office/officeart/2005/8/layout/radial2"/>
    <dgm:cxn modelId="{6483C2B4-0FB5-43FB-AD5F-A1FC96653A15}" type="presParOf" srcId="{8DFFFDF4-17AD-48F3-9433-573A36E4EA08}" destId="{44D48015-93DB-4CF6-A7B3-CAE27A68044D}" srcOrd="2" destOrd="0" presId="urn:microsoft.com/office/officeart/2005/8/layout/radial2"/>
    <dgm:cxn modelId="{E55D7E0D-1EB7-4500-821B-8BAE947A2217}" type="presParOf" srcId="{44D48015-93DB-4CF6-A7B3-CAE27A68044D}" destId="{173EAB9D-029C-4329-A440-BB2283C9008D}" srcOrd="0" destOrd="0" presId="urn:microsoft.com/office/officeart/2005/8/layout/radial2"/>
    <dgm:cxn modelId="{43D2EEDC-3611-46EF-9474-8D3A6E765D5B}" type="presParOf" srcId="{44D48015-93DB-4CF6-A7B3-CAE27A68044D}" destId="{D1A4A402-955C-4E5A-B564-F9B01AFB9A43}" srcOrd="1" destOrd="0" presId="urn:microsoft.com/office/officeart/2005/8/layout/radial2"/>
    <dgm:cxn modelId="{D2E3EACC-82E7-4921-86F7-F38133960D03}" type="presParOf" srcId="{8DFFFDF4-17AD-48F3-9433-573A36E4EA08}" destId="{9B3D91CE-AD55-4BEF-88A3-DB9448EA4477}" srcOrd="3" destOrd="0" presId="urn:microsoft.com/office/officeart/2005/8/layout/radial2"/>
    <dgm:cxn modelId="{E18CCBC6-7F21-4A52-8E36-B1428E5F8865}" type="presParOf" srcId="{8DFFFDF4-17AD-48F3-9433-573A36E4EA08}" destId="{800BE095-DEF8-431E-A9EE-A196055B7EFB}" srcOrd="4" destOrd="0" presId="urn:microsoft.com/office/officeart/2005/8/layout/radial2"/>
    <dgm:cxn modelId="{75EBEA81-5ACD-44E1-9FB0-6E8E8C4EA83B}" type="presParOf" srcId="{800BE095-DEF8-431E-A9EE-A196055B7EFB}" destId="{7D7FE1EA-BD0E-4303-9ED1-660F6B40CC6D}" srcOrd="0" destOrd="0" presId="urn:microsoft.com/office/officeart/2005/8/layout/radial2"/>
    <dgm:cxn modelId="{88C221DD-8667-4F2D-86E5-094517DE085F}" type="presParOf" srcId="{800BE095-DEF8-431E-A9EE-A196055B7EFB}" destId="{D72AECF2-48C3-4907-A23D-61BBE4A11C80}" srcOrd="1" destOrd="0" presId="urn:microsoft.com/office/officeart/2005/8/layout/radial2"/>
    <dgm:cxn modelId="{2EF17450-5EDC-48EA-AC65-DA65676F7BC5}" type="presParOf" srcId="{8DFFFDF4-17AD-48F3-9433-573A36E4EA08}" destId="{1488CBED-F436-4064-96D7-F0B7E3AF1100}" srcOrd="5" destOrd="0" presId="urn:microsoft.com/office/officeart/2005/8/layout/radial2"/>
    <dgm:cxn modelId="{80183C89-6EEF-4D9D-8BC8-D22B6080B7FE}" type="presParOf" srcId="{8DFFFDF4-17AD-48F3-9433-573A36E4EA08}" destId="{2DC570C2-EE04-42FE-8B89-CA6AAA3BD4CF}" srcOrd="6" destOrd="0" presId="urn:microsoft.com/office/officeart/2005/8/layout/radial2"/>
    <dgm:cxn modelId="{792AAF71-BD51-4ED6-8478-C77EC535A137}" type="presParOf" srcId="{2DC570C2-EE04-42FE-8B89-CA6AAA3BD4CF}" destId="{243AD44C-7320-4925-AB03-FC67909D8E66}" srcOrd="0" destOrd="0" presId="urn:microsoft.com/office/officeart/2005/8/layout/radial2"/>
    <dgm:cxn modelId="{547ADEB3-D053-4C6C-8CEB-48286ABDC223}" type="presParOf" srcId="{2DC570C2-EE04-42FE-8B89-CA6AAA3BD4CF}" destId="{60213F2C-D07E-44B8-88F4-39922C578C7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ADD176-1A13-49DC-AEAC-907945F00EB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sz="2500" kern="12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sz="2500" kern="12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sz="2500" kern="1200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918" y="1810385"/>
        <a:ext cx="2011188" cy="1810385"/>
      </dsp:txXfrm>
    </dsp:sp>
    <dsp:sp modelId="{32907BB4-33A8-4EC7-9E30-651FD0386A2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F2C3A14-B3D1-4C74-8AF2-16079704C1E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rgbClr val="FF66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  <a:endParaRPr lang="zh-TW" altLang="en-US" sz="2500" kern="1200" dirty="0">
            <a:solidFill>
              <a:srgbClr val="FF66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73443" y="1810385"/>
        <a:ext cx="2011188" cy="1810385"/>
      </dsp:txXfrm>
    </dsp:sp>
    <dsp:sp modelId="{F302DBB6-A74F-4F6C-9F9B-39ED083D496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C8C2137-E81D-4347-8BED-2DBC095A9C9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sz="2500" kern="1200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sz="2500" kern="1200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sz="2500" kern="1200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sz="2500" kern="1200" dirty="0" smtClean="0">
              <a:solidFill>
                <a:srgbClr val="E8DF2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sz="2500" kern="1200" dirty="0">
            <a:solidFill>
              <a:srgbClr val="E8DF2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144967" y="1810385"/>
        <a:ext cx="2011188" cy="1810385"/>
      </dsp:txXfrm>
    </dsp:sp>
    <dsp:sp modelId="{E24B5122-DB67-463F-81AC-0E680D19FF0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D58B4D3-63E8-4813-90EA-D4D5A4E3BDE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rgbClr val="92D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  <a:endParaRPr lang="zh-TW" altLang="en-US" sz="2500" kern="1200" dirty="0">
            <a:solidFill>
              <a:srgbClr val="92D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216492" y="1810385"/>
        <a:ext cx="2011188" cy="1810385"/>
      </dsp:txXfrm>
    </dsp:sp>
    <dsp:sp modelId="{5AACFBF8-68A6-4F91-8165-2F107AAF04A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CA4E940-4489-47DF-8CBE-48E5948193E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EE7B9-3C6E-4E81-9A7D-95DF3FE84EFA}">
      <dsp:nvSpPr>
        <dsp:cNvPr id="0" name=""/>
        <dsp:cNvSpPr/>
      </dsp:nvSpPr>
      <dsp:spPr>
        <a:xfrm>
          <a:off x="2480" y="1317163"/>
          <a:ext cx="2878938" cy="243930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17A73DE-FFEC-462A-B944-B818CEBD1098}">
      <dsp:nvSpPr>
        <dsp:cNvPr id="0" name=""/>
        <dsp:cNvSpPr/>
      </dsp:nvSpPr>
      <dsp:spPr>
        <a:xfrm>
          <a:off x="2519905" y="1658501"/>
          <a:ext cx="1365150" cy="14208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sz="2300" kern="12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sz="2300" kern="12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sz="2300" kern="12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59889" y="1698485"/>
        <a:ext cx="1285182" cy="1340884"/>
      </dsp:txXfrm>
    </dsp:sp>
    <dsp:sp modelId="{2BE18748-6EC8-41B2-9588-5918F8AD7FA3}">
      <dsp:nvSpPr>
        <dsp:cNvPr id="0" name=""/>
        <dsp:cNvSpPr/>
      </dsp:nvSpPr>
      <dsp:spPr>
        <a:xfrm>
          <a:off x="2480" y="852040"/>
          <a:ext cx="2878938" cy="42003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2400" kern="12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2400" kern="12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2400" kern="1200" dirty="0">
            <a:solidFill>
              <a:srgbClr val="FF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80" y="852040"/>
        <a:ext cx="2878938" cy="420039"/>
      </dsp:txXfrm>
    </dsp:sp>
    <dsp:sp modelId="{CA6F1A65-556F-4551-B9A1-7D0D113E9525}">
      <dsp:nvSpPr>
        <dsp:cNvPr id="0" name=""/>
        <dsp:cNvSpPr/>
      </dsp:nvSpPr>
      <dsp:spPr>
        <a:xfrm>
          <a:off x="4386887" y="1317163"/>
          <a:ext cx="2878938" cy="243930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52D85BD-3F02-4270-92A4-9C9DB076A669}">
      <dsp:nvSpPr>
        <dsp:cNvPr id="0" name=""/>
        <dsp:cNvSpPr/>
      </dsp:nvSpPr>
      <dsp:spPr>
        <a:xfrm>
          <a:off x="6884937" y="1728194"/>
          <a:ext cx="1365150" cy="14208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altLang="en-US" sz="23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924921" y="1768178"/>
        <a:ext cx="1285182" cy="1340884"/>
      </dsp:txXfrm>
    </dsp:sp>
    <dsp:sp modelId="{C7D0C7DA-1D0E-4585-99DD-9CCD622CC5B6}">
      <dsp:nvSpPr>
        <dsp:cNvPr id="0" name=""/>
        <dsp:cNvSpPr/>
      </dsp:nvSpPr>
      <dsp:spPr>
        <a:xfrm>
          <a:off x="4386887" y="852040"/>
          <a:ext cx="2878938" cy="420039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sz="2400" kern="12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sz="2400" kern="12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2400" kern="1200" dirty="0">
            <a:solidFill>
              <a:srgbClr val="FF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86887" y="852040"/>
        <a:ext cx="2878938" cy="4200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8CBED-F436-4064-96D7-F0B7E3AF1100}">
      <dsp:nvSpPr>
        <dsp:cNvPr id="0" name=""/>
        <dsp:cNvSpPr/>
      </dsp:nvSpPr>
      <dsp:spPr>
        <a:xfrm rot="2562191">
          <a:off x="2895728" y="3633298"/>
          <a:ext cx="784217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784217" y="2592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D91CE-AD55-4BEF-88A3-DB9448EA4477}">
      <dsp:nvSpPr>
        <dsp:cNvPr id="0" name=""/>
        <dsp:cNvSpPr/>
      </dsp:nvSpPr>
      <dsp:spPr>
        <a:xfrm>
          <a:off x="2999685" y="2563557"/>
          <a:ext cx="871932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871932" y="2592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ECB97-906C-44FE-84DE-1A20048E330D}">
      <dsp:nvSpPr>
        <dsp:cNvPr id="0" name=""/>
        <dsp:cNvSpPr/>
      </dsp:nvSpPr>
      <dsp:spPr>
        <a:xfrm rot="19037809">
          <a:off x="2895728" y="1493815"/>
          <a:ext cx="784217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784217" y="2592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7EDA9F-346B-4541-96B1-D377AD09EC72}">
      <dsp:nvSpPr>
        <dsp:cNvPr id="0" name=""/>
        <dsp:cNvSpPr/>
      </dsp:nvSpPr>
      <dsp:spPr>
        <a:xfrm>
          <a:off x="884432" y="1345218"/>
          <a:ext cx="2488532" cy="24885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3EAB9D-029C-4329-A440-BB2283C9008D}">
      <dsp:nvSpPr>
        <dsp:cNvPr id="0" name=""/>
        <dsp:cNvSpPr/>
      </dsp:nvSpPr>
      <dsp:spPr>
        <a:xfrm>
          <a:off x="3378058" y="937"/>
          <a:ext cx="1493119" cy="149311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sz="26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96720" y="219599"/>
        <a:ext cx="1055795" cy="1055795"/>
      </dsp:txXfrm>
    </dsp:sp>
    <dsp:sp modelId="{D1A4A402-955C-4E5A-B564-F9B01AFB9A43}">
      <dsp:nvSpPr>
        <dsp:cNvPr id="0" name=""/>
        <dsp:cNvSpPr/>
      </dsp:nvSpPr>
      <dsp:spPr>
        <a:xfrm>
          <a:off x="5020490" y="937"/>
          <a:ext cx="2239679" cy="1493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sz="2200" kern="1200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sz="2200" kern="1200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020490" y="937"/>
        <a:ext cx="2239679" cy="1493119"/>
      </dsp:txXfrm>
    </dsp:sp>
    <dsp:sp modelId="{7D7FE1EA-BD0E-4303-9ED1-660F6B40CC6D}">
      <dsp:nvSpPr>
        <dsp:cNvPr id="0" name=""/>
        <dsp:cNvSpPr/>
      </dsp:nvSpPr>
      <dsp:spPr>
        <a:xfrm>
          <a:off x="3871617" y="1842925"/>
          <a:ext cx="1493119" cy="149311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</a:t>
          </a:r>
          <a:r>
            <a:rPr lang="zh-TW" sz="26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疫</a:t>
          </a:r>
          <a:r>
            <a:rPr lang="zh-TW" sz="26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小測驗</a:t>
          </a:r>
          <a:endParaRPr lang="zh-TW" sz="26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090279" y="2061587"/>
        <a:ext cx="1055795" cy="1055795"/>
      </dsp:txXfrm>
    </dsp:sp>
    <dsp:sp modelId="{D72AECF2-48C3-4907-A23D-61BBE4A11C80}">
      <dsp:nvSpPr>
        <dsp:cNvPr id="0" name=""/>
        <dsp:cNvSpPr/>
      </dsp:nvSpPr>
      <dsp:spPr>
        <a:xfrm>
          <a:off x="5514049" y="1842925"/>
          <a:ext cx="2239679" cy="1493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>
              <a:solidFill>
                <a:srgbClr val="66FF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sz="2200" kern="1200" dirty="0">
            <a:solidFill>
              <a:srgbClr val="66FF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>
              <a:solidFill>
                <a:srgbClr val="66FF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sz="2200" kern="1200" dirty="0">
            <a:solidFill>
              <a:srgbClr val="66FF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514049" y="1842925"/>
        <a:ext cx="2239679" cy="1493119"/>
      </dsp:txXfrm>
    </dsp:sp>
    <dsp:sp modelId="{243AD44C-7320-4925-AB03-FC67909D8E66}">
      <dsp:nvSpPr>
        <dsp:cNvPr id="0" name=""/>
        <dsp:cNvSpPr/>
      </dsp:nvSpPr>
      <dsp:spPr>
        <a:xfrm>
          <a:off x="3378058" y="3684912"/>
          <a:ext cx="1493119" cy="149311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altLang="en-US" sz="26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96720" y="3903574"/>
        <a:ext cx="1055795" cy="1055795"/>
      </dsp:txXfrm>
    </dsp:sp>
    <dsp:sp modelId="{60213F2C-D07E-44B8-88F4-39922C578C77}">
      <dsp:nvSpPr>
        <dsp:cNvPr id="0" name=""/>
        <dsp:cNvSpPr/>
      </dsp:nvSpPr>
      <dsp:spPr>
        <a:xfrm>
          <a:off x="5020490" y="3684912"/>
          <a:ext cx="2239679" cy="1493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dirty="0" smtClean="0">
              <a:solidFill>
                <a:schemeClr val="accent6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sz="2200" kern="1200" dirty="0">
            <a:solidFill>
              <a:schemeClr val="accent6">
                <a:lumMod val="75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dirty="0" smtClean="0">
              <a:solidFill>
                <a:schemeClr val="accent6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</a:t>
          </a:r>
          <a:r>
            <a:rPr lang="zh-TW" altLang="en-US" sz="2200" kern="1200" dirty="0" smtClean="0">
              <a:solidFill>
                <a:schemeClr val="accent6">
                  <a:lumMod val="75000"/>
                </a:schemeClr>
              </a:solidFill>
            </a:rPr>
            <a:t>！</a:t>
          </a:r>
          <a:endParaRPr lang="zh-TW" altLang="en-US" sz="22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5020490" y="3684912"/>
        <a:ext cx="2239679" cy="1493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66CCFF"/>
                </a:solidFill>
              </a:defRPr>
            </a:lvl1pPr>
            <a:lvl2pPr>
              <a:defRPr>
                <a:solidFill>
                  <a:srgbClr val="66CCFF"/>
                </a:solidFill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1">
                <a:lumMod val="5000"/>
                <a:lumOff val="95000"/>
              </a:schemeClr>
            </a:gs>
            <a:gs pos="73000">
              <a:srgbClr val="66CCFF"/>
            </a:gs>
            <a:gs pos="60000">
              <a:srgbClr val="92D050"/>
            </a:gs>
            <a:gs pos="44000">
              <a:srgbClr val="FFFF00"/>
            </a:gs>
            <a:gs pos="27000">
              <a:srgbClr val="FFAD80"/>
            </a:gs>
            <a:gs pos="14000">
              <a:srgbClr val="FF99FF"/>
            </a:gs>
            <a:gs pos="98000">
              <a:srgbClr val="9966FF"/>
            </a:gs>
            <a:gs pos="86000">
              <a:srgbClr val="6699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CCFF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防疫大作戰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528464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525" y="2060848"/>
            <a:ext cx="626695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8866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807068"/>
              </p:ext>
            </p:extLst>
          </p:nvPr>
        </p:nvGraphicFramePr>
        <p:xfrm>
          <a:off x="714400" y="1916832"/>
          <a:ext cx="825008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168459"/>
              </p:ext>
            </p:extLst>
          </p:nvPr>
        </p:nvGraphicFramePr>
        <p:xfrm>
          <a:off x="48638" y="1418382"/>
          <a:ext cx="8638162" cy="5178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1359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58</cp:revision>
  <dcterms:created xsi:type="dcterms:W3CDTF">2014-02-08T16:25:00Z</dcterms:created>
  <dcterms:modified xsi:type="dcterms:W3CDTF">2021-12-07T07:04:24Z</dcterms:modified>
</cp:coreProperties>
</file>