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DE1791-E2D9-4B07-958B-32B7D363CAAC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FA609C5-B98D-4D89-A252-7963C0B3A166}">
      <dgm:prSet/>
      <dgm:spPr/>
      <dgm:t>
        <a:bodyPr/>
        <a:lstStyle/>
        <a:p>
          <a:pPr rtl="0"/>
          <a:r>
            <a:rPr lang="zh-TW" dirty="0" smtClean="0"/>
            <a:t>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r>
            <a:rPr lang="zh-TW" altLang="zh-TW" dirty="0" smtClean="0"/>
            <a:t>雙手</a:t>
          </a:r>
          <a:r>
            <a:rPr lang="zh-TW" altLang="zh-TW" dirty="0" smtClean="0"/>
            <a:t>肥皂</a:t>
          </a:r>
          <a:r>
            <a:rPr lang="en-US" altLang="zh-TW" dirty="0" smtClean="0"/>
            <a:t>326</a:t>
          </a:r>
          <a:endParaRPr lang="zh-TW" dirty="0"/>
        </a:p>
      </dgm:t>
    </dgm:pt>
    <dgm:pt modelId="{05704131-2A89-48E3-A2D9-F7FFB7B8F09E}" type="parTrans" cxnId="{C2918DC3-ED20-448A-A6C6-9830285E1501}">
      <dgm:prSet/>
      <dgm:spPr/>
      <dgm:t>
        <a:bodyPr/>
        <a:lstStyle/>
        <a:p>
          <a:endParaRPr lang="zh-TW" altLang="en-US"/>
        </a:p>
      </dgm:t>
    </dgm:pt>
    <dgm:pt modelId="{BA2578A0-C09D-4836-9D54-B09624E395C7}" type="sibTrans" cxnId="{C2918DC3-ED20-448A-A6C6-9830285E1501}">
      <dgm:prSet/>
      <dgm:spPr/>
      <dgm:t>
        <a:bodyPr/>
        <a:lstStyle/>
        <a:p>
          <a:endParaRPr lang="zh-TW" altLang="en-US"/>
        </a:p>
      </dgm:t>
    </dgm:pt>
    <dgm:pt modelId="{E183B5D4-A31F-45B7-AE0E-53303A377666}">
      <dgm:prSet/>
      <dgm:spPr/>
      <dgm:t>
        <a:bodyPr/>
        <a:lstStyle/>
        <a:p>
          <a:pPr rtl="0"/>
          <a:r>
            <a:rPr lang="zh-TW" altLang="en-US" dirty="0" smtClean="0"/>
            <a:t>口罩要遮住</a:t>
          </a:r>
          <a:r>
            <a:rPr lang="zh-TW" dirty="0" smtClean="0"/>
            <a:t>鼻</a:t>
          </a:r>
          <a:r>
            <a:rPr lang="zh-TW" dirty="0" smtClean="0"/>
            <a:t>、蓋住下巴  </a:t>
          </a:r>
          <a:endParaRPr lang="zh-TW" dirty="0"/>
        </a:p>
      </dgm:t>
    </dgm:pt>
    <dgm:pt modelId="{2B8D25CE-2DF0-4784-A0BD-F45E42EFAA91}" type="parTrans" cxnId="{13475472-49A4-4294-9A03-54D611AB9FF8}">
      <dgm:prSet/>
      <dgm:spPr/>
      <dgm:t>
        <a:bodyPr/>
        <a:lstStyle/>
        <a:p>
          <a:endParaRPr lang="zh-TW" altLang="en-US"/>
        </a:p>
      </dgm:t>
    </dgm:pt>
    <dgm:pt modelId="{02F8FD4D-46EE-41D2-A9D1-71E75E8C6CA0}" type="sibTrans" cxnId="{13475472-49A4-4294-9A03-54D611AB9FF8}">
      <dgm:prSet/>
      <dgm:spPr/>
      <dgm:t>
        <a:bodyPr/>
        <a:lstStyle/>
        <a:p>
          <a:endParaRPr lang="zh-TW" altLang="en-US"/>
        </a:p>
      </dgm:t>
    </dgm:pt>
    <dgm:pt modelId="{187C0888-AE7A-491E-810D-C604928E8189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8D2FF080-547F-40B4-B1DD-9FF9F7D7AEAE}" type="parTrans" cxnId="{60BFB5BC-34FC-4E0D-88D9-19784DACAA1E}">
      <dgm:prSet/>
      <dgm:spPr/>
      <dgm:t>
        <a:bodyPr/>
        <a:lstStyle/>
        <a:p>
          <a:endParaRPr lang="zh-TW" altLang="en-US"/>
        </a:p>
      </dgm:t>
    </dgm:pt>
    <dgm:pt modelId="{16732892-C1D5-4F39-9037-776C9D038FC7}" type="sibTrans" cxnId="{60BFB5BC-34FC-4E0D-88D9-19784DACAA1E}">
      <dgm:prSet/>
      <dgm:spPr/>
      <dgm:t>
        <a:bodyPr/>
        <a:lstStyle/>
        <a:p>
          <a:endParaRPr lang="zh-TW" altLang="en-US"/>
        </a:p>
      </dgm:t>
    </dgm:pt>
    <dgm:pt modelId="{9C285E6F-7029-4D55-845D-FE8A2F8C0C49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63B54A42-8E85-4B28-B53F-C399D7EF8D82}" type="parTrans" cxnId="{0208F467-46C9-40B0-B6FA-E018E41343E8}">
      <dgm:prSet/>
      <dgm:spPr/>
      <dgm:t>
        <a:bodyPr/>
        <a:lstStyle/>
        <a:p>
          <a:endParaRPr lang="zh-TW" altLang="en-US"/>
        </a:p>
      </dgm:t>
    </dgm:pt>
    <dgm:pt modelId="{B7D7CD4E-C605-4541-8081-35A8834618C3}" type="sibTrans" cxnId="{0208F467-46C9-40B0-B6FA-E018E41343E8}">
      <dgm:prSet/>
      <dgm:spPr/>
      <dgm:t>
        <a:bodyPr/>
        <a:lstStyle/>
        <a:p>
          <a:endParaRPr lang="zh-TW" altLang="en-US"/>
        </a:p>
      </dgm:t>
    </dgm:pt>
    <dgm:pt modelId="{3ECEB3EB-A057-44F1-904C-D103AAA0554D}" type="pres">
      <dgm:prSet presAssocID="{A7DE1791-E2D9-4B07-958B-32B7D363CAA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3DEF88E-9C79-4E25-BB5C-2FA0B2012DC7}" type="pres">
      <dgm:prSet presAssocID="{A7DE1791-E2D9-4B07-958B-32B7D363CAAC}" presName="fgShape" presStyleLbl="fgShp" presStyleIdx="0" presStyleCnt="1"/>
      <dgm:spPr/>
    </dgm:pt>
    <dgm:pt modelId="{4E009801-177D-4A77-9CC3-EFD5B91A21FB}" type="pres">
      <dgm:prSet presAssocID="{A7DE1791-E2D9-4B07-958B-32B7D363CAAC}" presName="linComp" presStyleCnt="0"/>
      <dgm:spPr/>
    </dgm:pt>
    <dgm:pt modelId="{51DE796A-6474-4A7F-A811-0AFC4BE58387}" type="pres">
      <dgm:prSet presAssocID="{4FA609C5-B98D-4D89-A252-7963C0B3A166}" presName="compNode" presStyleCnt="0"/>
      <dgm:spPr/>
    </dgm:pt>
    <dgm:pt modelId="{BF9D09C4-5C7B-431E-A55C-A14658EF0A79}" type="pres">
      <dgm:prSet presAssocID="{4FA609C5-B98D-4D89-A252-7963C0B3A166}" presName="bkgdShape" presStyleLbl="node1" presStyleIdx="0" presStyleCnt="4" custLinFactNeighborX="-95" custLinFactNeighborY="-959"/>
      <dgm:spPr/>
      <dgm:t>
        <a:bodyPr/>
        <a:lstStyle/>
        <a:p>
          <a:endParaRPr lang="zh-TW" altLang="en-US"/>
        </a:p>
      </dgm:t>
    </dgm:pt>
    <dgm:pt modelId="{61FF37B7-62B3-403B-8773-7C832BF4D9CA}" type="pres">
      <dgm:prSet presAssocID="{4FA609C5-B98D-4D89-A252-7963C0B3A16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236082F-D134-4C20-BC53-53D5917F8BCC}" type="pres">
      <dgm:prSet presAssocID="{4FA609C5-B98D-4D89-A252-7963C0B3A166}" presName="invisiNode" presStyleLbl="node1" presStyleIdx="0" presStyleCnt="4"/>
      <dgm:spPr/>
    </dgm:pt>
    <dgm:pt modelId="{02ED52E4-DEB0-4E08-BC3D-0E1EC4AB0995}" type="pres">
      <dgm:prSet presAssocID="{4FA609C5-B98D-4D89-A252-7963C0B3A166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CB9F45B-38F4-4EF3-A24B-56996FF0F600}" type="pres">
      <dgm:prSet presAssocID="{BA2578A0-C09D-4836-9D54-B09624E395C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EA0323D-21C8-4C54-82F2-F39EE2418998}" type="pres">
      <dgm:prSet presAssocID="{E183B5D4-A31F-45B7-AE0E-53303A377666}" presName="compNode" presStyleCnt="0"/>
      <dgm:spPr/>
    </dgm:pt>
    <dgm:pt modelId="{E74FB059-BADD-4463-90C8-6721698AEF3B}" type="pres">
      <dgm:prSet presAssocID="{E183B5D4-A31F-45B7-AE0E-53303A377666}" presName="bkgdShape" presStyleLbl="node1" presStyleIdx="1" presStyleCnt="4" custLinFactNeighborX="-2331" custLinFactNeighborY="-959"/>
      <dgm:spPr/>
      <dgm:t>
        <a:bodyPr/>
        <a:lstStyle/>
        <a:p>
          <a:endParaRPr lang="zh-TW" altLang="en-US"/>
        </a:p>
      </dgm:t>
    </dgm:pt>
    <dgm:pt modelId="{D485EABC-B7FF-4B73-86C8-BB9D4A84D715}" type="pres">
      <dgm:prSet presAssocID="{E183B5D4-A31F-45B7-AE0E-53303A377666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C86D15-8404-47B1-9C2D-AD677A28FB5E}" type="pres">
      <dgm:prSet presAssocID="{E183B5D4-A31F-45B7-AE0E-53303A377666}" presName="invisiNode" presStyleLbl="node1" presStyleIdx="1" presStyleCnt="4"/>
      <dgm:spPr/>
    </dgm:pt>
    <dgm:pt modelId="{ADA27173-512E-401B-8E4E-059D36758696}" type="pres">
      <dgm:prSet presAssocID="{E183B5D4-A31F-45B7-AE0E-53303A377666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1738F32-FF2F-4C5B-BCE5-EA4463360C46}" type="pres">
      <dgm:prSet presAssocID="{02F8FD4D-46EE-41D2-A9D1-71E75E8C6CA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4FC12F8-EE5F-4EB5-95C5-9761A3A99975}" type="pres">
      <dgm:prSet presAssocID="{187C0888-AE7A-491E-810D-C604928E8189}" presName="compNode" presStyleCnt="0"/>
      <dgm:spPr/>
    </dgm:pt>
    <dgm:pt modelId="{221E5535-16AF-43F3-9065-C9AB26848165}" type="pres">
      <dgm:prSet presAssocID="{187C0888-AE7A-491E-810D-C604928E818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F89A8CF7-D5C9-4A30-99C0-CB9CC3355F24}" type="pres">
      <dgm:prSet presAssocID="{187C0888-AE7A-491E-810D-C604928E818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8F52A4-6F13-4238-9034-3EA9FE40F568}" type="pres">
      <dgm:prSet presAssocID="{187C0888-AE7A-491E-810D-C604928E8189}" presName="invisiNode" presStyleLbl="node1" presStyleIdx="2" presStyleCnt="4"/>
      <dgm:spPr/>
    </dgm:pt>
    <dgm:pt modelId="{005802DA-A708-49D7-B3AE-53A4D73BDABC}" type="pres">
      <dgm:prSet presAssocID="{187C0888-AE7A-491E-810D-C604928E8189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A34BF8A-8D45-43F9-A3D0-DBD79A4600DB}" type="pres">
      <dgm:prSet presAssocID="{16732892-C1D5-4F39-9037-776C9D038FC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7FE37B1-A356-4432-9290-56B51E748E6B}" type="pres">
      <dgm:prSet presAssocID="{9C285E6F-7029-4D55-845D-FE8A2F8C0C49}" presName="compNode" presStyleCnt="0"/>
      <dgm:spPr/>
    </dgm:pt>
    <dgm:pt modelId="{66415A2D-C85F-4292-93B9-59DFA8DFEDE5}" type="pres">
      <dgm:prSet presAssocID="{9C285E6F-7029-4D55-845D-FE8A2F8C0C4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EDE1DFF5-7352-4837-B5D3-5D1D7E684DC2}" type="pres">
      <dgm:prSet presAssocID="{9C285E6F-7029-4D55-845D-FE8A2F8C0C4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C52AAC-4FE0-45D1-9233-DEF9544DE867}" type="pres">
      <dgm:prSet presAssocID="{9C285E6F-7029-4D55-845D-FE8A2F8C0C49}" presName="invisiNode" presStyleLbl="node1" presStyleIdx="3" presStyleCnt="4"/>
      <dgm:spPr/>
    </dgm:pt>
    <dgm:pt modelId="{672A0414-2E23-46F6-BF43-B8C770482488}" type="pres">
      <dgm:prSet presAssocID="{9C285E6F-7029-4D55-845D-FE8A2F8C0C49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D565BFB5-D281-442E-9EA9-3CC6C864C1F6}" type="presOf" srcId="{A7DE1791-E2D9-4B07-958B-32B7D363CAAC}" destId="{3ECEB3EB-A057-44F1-904C-D103AAA0554D}" srcOrd="0" destOrd="0" presId="urn:microsoft.com/office/officeart/2005/8/layout/hList7"/>
    <dgm:cxn modelId="{4BCB79D5-ADE7-4106-8033-E8FAAB5928C2}" type="presOf" srcId="{4FA609C5-B98D-4D89-A252-7963C0B3A166}" destId="{BF9D09C4-5C7B-431E-A55C-A14658EF0A79}" srcOrd="0" destOrd="0" presId="urn:microsoft.com/office/officeart/2005/8/layout/hList7"/>
    <dgm:cxn modelId="{0208F467-46C9-40B0-B6FA-E018E41343E8}" srcId="{A7DE1791-E2D9-4B07-958B-32B7D363CAAC}" destId="{9C285E6F-7029-4D55-845D-FE8A2F8C0C49}" srcOrd="3" destOrd="0" parTransId="{63B54A42-8E85-4B28-B53F-C399D7EF8D82}" sibTransId="{B7D7CD4E-C605-4541-8081-35A8834618C3}"/>
    <dgm:cxn modelId="{9C05EA88-5A02-4AAD-AF94-FC07A743D7CD}" type="presOf" srcId="{4FA609C5-B98D-4D89-A252-7963C0B3A166}" destId="{61FF37B7-62B3-403B-8773-7C832BF4D9CA}" srcOrd="1" destOrd="0" presId="urn:microsoft.com/office/officeart/2005/8/layout/hList7"/>
    <dgm:cxn modelId="{E4A222FC-E42B-4566-B2D2-C3A30D826116}" type="presOf" srcId="{187C0888-AE7A-491E-810D-C604928E8189}" destId="{221E5535-16AF-43F3-9065-C9AB26848165}" srcOrd="0" destOrd="0" presId="urn:microsoft.com/office/officeart/2005/8/layout/hList7"/>
    <dgm:cxn modelId="{F8BA07D0-3EBC-4266-9AFE-0DB33C61833E}" type="presOf" srcId="{E183B5D4-A31F-45B7-AE0E-53303A377666}" destId="{D485EABC-B7FF-4B73-86C8-BB9D4A84D715}" srcOrd="1" destOrd="0" presId="urn:microsoft.com/office/officeart/2005/8/layout/hList7"/>
    <dgm:cxn modelId="{6197087E-B3C5-49A0-8871-807AA808166C}" type="presOf" srcId="{BA2578A0-C09D-4836-9D54-B09624E395C7}" destId="{ECB9F45B-38F4-4EF3-A24B-56996FF0F600}" srcOrd="0" destOrd="0" presId="urn:microsoft.com/office/officeart/2005/8/layout/hList7"/>
    <dgm:cxn modelId="{E1078C31-256F-4E8B-B37C-232512B93F06}" type="presOf" srcId="{E183B5D4-A31F-45B7-AE0E-53303A377666}" destId="{E74FB059-BADD-4463-90C8-6721698AEF3B}" srcOrd="0" destOrd="0" presId="urn:microsoft.com/office/officeart/2005/8/layout/hList7"/>
    <dgm:cxn modelId="{AF5448BC-A3ED-491C-9550-A39740B1EDED}" type="presOf" srcId="{9C285E6F-7029-4D55-845D-FE8A2F8C0C49}" destId="{EDE1DFF5-7352-4837-B5D3-5D1D7E684DC2}" srcOrd="1" destOrd="0" presId="urn:microsoft.com/office/officeart/2005/8/layout/hList7"/>
    <dgm:cxn modelId="{1AAC6320-F068-472A-9277-C1E46AA86402}" type="presOf" srcId="{02F8FD4D-46EE-41D2-A9D1-71E75E8C6CA0}" destId="{91738F32-FF2F-4C5B-BCE5-EA4463360C46}" srcOrd="0" destOrd="0" presId="urn:microsoft.com/office/officeart/2005/8/layout/hList7"/>
    <dgm:cxn modelId="{C2918DC3-ED20-448A-A6C6-9830285E1501}" srcId="{A7DE1791-E2D9-4B07-958B-32B7D363CAAC}" destId="{4FA609C5-B98D-4D89-A252-7963C0B3A166}" srcOrd="0" destOrd="0" parTransId="{05704131-2A89-48E3-A2D9-F7FFB7B8F09E}" sibTransId="{BA2578A0-C09D-4836-9D54-B09624E395C7}"/>
    <dgm:cxn modelId="{4FEAEFE6-BE3B-4A29-94D4-5D0EAB429355}" type="presOf" srcId="{9C285E6F-7029-4D55-845D-FE8A2F8C0C49}" destId="{66415A2D-C85F-4292-93B9-59DFA8DFEDE5}" srcOrd="0" destOrd="0" presId="urn:microsoft.com/office/officeart/2005/8/layout/hList7"/>
    <dgm:cxn modelId="{60BFB5BC-34FC-4E0D-88D9-19784DACAA1E}" srcId="{A7DE1791-E2D9-4B07-958B-32B7D363CAAC}" destId="{187C0888-AE7A-491E-810D-C604928E8189}" srcOrd="2" destOrd="0" parTransId="{8D2FF080-547F-40B4-B1DD-9FF9F7D7AEAE}" sibTransId="{16732892-C1D5-4F39-9037-776C9D038FC7}"/>
    <dgm:cxn modelId="{13475472-49A4-4294-9A03-54D611AB9FF8}" srcId="{A7DE1791-E2D9-4B07-958B-32B7D363CAAC}" destId="{E183B5D4-A31F-45B7-AE0E-53303A377666}" srcOrd="1" destOrd="0" parTransId="{2B8D25CE-2DF0-4784-A0BD-F45E42EFAA91}" sibTransId="{02F8FD4D-46EE-41D2-A9D1-71E75E8C6CA0}"/>
    <dgm:cxn modelId="{7460DF53-D019-4E95-A94D-107757505926}" type="presOf" srcId="{187C0888-AE7A-491E-810D-C604928E8189}" destId="{F89A8CF7-D5C9-4A30-99C0-CB9CC3355F24}" srcOrd="1" destOrd="0" presId="urn:microsoft.com/office/officeart/2005/8/layout/hList7"/>
    <dgm:cxn modelId="{212A4C30-7E7B-402E-981B-657A8119C97A}" type="presOf" srcId="{16732892-C1D5-4F39-9037-776C9D038FC7}" destId="{AA34BF8A-8D45-43F9-A3D0-DBD79A4600DB}" srcOrd="0" destOrd="0" presId="urn:microsoft.com/office/officeart/2005/8/layout/hList7"/>
    <dgm:cxn modelId="{8978E5B7-A221-47D2-97C3-062841E0BD93}" type="presParOf" srcId="{3ECEB3EB-A057-44F1-904C-D103AAA0554D}" destId="{43DEF88E-9C79-4E25-BB5C-2FA0B2012DC7}" srcOrd="0" destOrd="0" presId="urn:microsoft.com/office/officeart/2005/8/layout/hList7"/>
    <dgm:cxn modelId="{963761B0-36E9-4635-8921-B6768684ED51}" type="presParOf" srcId="{3ECEB3EB-A057-44F1-904C-D103AAA0554D}" destId="{4E009801-177D-4A77-9CC3-EFD5B91A21FB}" srcOrd="1" destOrd="0" presId="urn:microsoft.com/office/officeart/2005/8/layout/hList7"/>
    <dgm:cxn modelId="{ABBF706A-EFB4-4CD1-B457-F6928B6AA3FA}" type="presParOf" srcId="{4E009801-177D-4A77-9CC3-EFD5B91A21FB}" destId="{51DE796A-6474-4A7F-A811-0AFC4BE58387}" srcOrd="0" destOrd="0" presId="urn:microsoft.com/office/officeart/2005/8/layout/hList7"/>
    <dgm:cxn modelId="{80D9B6FB-A399-41D6-BC8E-9E424240D319}" type="presParOf" srcId="{51DE796A-6474-4A7F-A811-0AFC4BE58387}" destId="{BF9D09C4-5C7B-431E-A55C-A14658EF0A79}" srcOrd="0" destOrd="0" presId="urn:microsoft.com/office/officeart/2005/8/layout/hList7"/>
    <dgm:cxn modelId="{CAEA2AAB-D909-461A-9C09-627674ADD6A8}" type="presParOf" srcId="{51DE796A-6474-4A7F-A811-0AFC4BE58387}" destId="{61FF37B7-62B3-403B-8773-7C832BF4D9CA}" srcOrd="1" destOrd="0" presId="urn:microsoft.com/office/officeart/2005/8/layout/hList7"/>
    <dgm:cxn modelId="{38FCFA55-C4E3-4099-B4C5-A384679BF175}" type="presParOf" srcId="{51DE796A-6474-4A7F-A811-0AFC4BE58387}" destId="{C236082F-D134-4C20-BC53-53D5917F8BCC}" srcOrd="2" destOrd="0" presId="urn:microsoft.com/office/officeart/2005/8/layout/hList7"/>
    <dgm:cxn modelId="{BD8A47F5-6721-4FD8-A063-ED35B20911F9}" type="presParOf" srcId="{51DE796A-6474-4A7F-A811-0AFC4BE58387}" destId="{02ED52E4-DEB0-4E08-BC3D-0E1EC4AB0995}" srcOrd="3" destOrd="0" presId="urn:microsoft.com/office/officeart/2005/8/layout/hList7"/>
    <dgm:cxn modelId="{B7ADEA60-7E34-4C23-BD4C-BD80483819E8}" type="presParOf" srcId="{4E009801-177D-4A77-9CC3-EFD5B91A21FB}" destId="{ECB9F45B-38F4-4EF3-A24B-56996FF0F600}" srcOrd="1" destOrd="0" presId="urn:microsoft.com/office/officeart/2005/8/layout/hList7"/>
    <dgm:cxn modelId="{8822C496-1133-4F0C-96CA-DBB1BD32942E}" type="presParOf" srcId="{4E009801-177D-4A77-9CC3-EFD5B91A21FB}" destId="{4EA0323D-21C8-4C54-82F2-F39EE2418998}" srcOrd="2" destOrd="0" presId="urn:microsoft.com/office/officeart/2005/8/layout/hList7"/>
    <dgm:cxn modelId="{DB46A77B-E731-4E30-913B-ABCDC6466F05}" type="presParOf" srcId="{4EA0323D-21C8-4C54-82F2-F39EE2418998}" destId="{E74FB059-BADD-4463-90C8-6721698AEF3B}" srcOrd="0" destOrd="0" presId="urn:microsoft.com/office/officeart/2005/8/layout/hList7"/>
    <dgm:cxn modelId="{DE3F6DBD-8294-4E93-B051-E6470B2FAE58}" type="presParOf" srcId="{4EA0323D-21C8-4C54-82F2-F39EE2418998}" destId="{D485EABC-B7FF-4B73-86C8-BB9D4A84D715}" srcOrd="1" destOrd="0" presId="urn:microsoft.com/office/officeart/2005/8/layout/hList7"/>
    <dgm:cxn modelId="{07719A38-6978-4C40-9899-0872792B8155}" type="presParOf" srcId="{4EA0323D-21C8-4C54-82F2-F39EE2418998}" destId="{07C86D15-8404-47B1-9C2D-AD677A28FB5E}" srcOrd="2" destOrd="0" presId="urn:microsoft.com/office/officeart/2005/8/layout/hList7"/>
    <dgm:cxn modelId="{753A8739-BC21-47BC-9851-BE15641448C1}" type="presParOf" srcId="{4EA0323D-21C8-4C54-82F2-F39EE2418998}" destId="{ADA27173-512E-401B-8E4E-059D36758696}" srcOrd="3" destOrd="0" presId="urn:microsoft.com/office/officeart/2005/8/layout/hList7"/>
    <dgm:cxn modelId="{A079491F-C8CC-4408-BF21-24C3391D85AD}" type="presParOf" srcId="{4E009801-177D-4A77-9CC3-EFD5B91A21FB}" destId="{91738F32-FF2F-4C5B-BCE5-EA4463360C46}" srcOrd="3" destOrd="0" presId="urn:microsoft.com/office/officeart/2005/8/layout/hList7"/>
    <dgm:cxn modelId="{42B2180E-C702-481C-A061-82734CDE1C47}" type="presParOf" srcId="{4E009801-177D-4A77-9CC3-EFD5B91A21FB}" destId="{04FC12F8-EE5F-4EB5-95C5-9761A3A99975}" srcOrd="4" destOrd="0" presId="urn:microsoft.com/office/officeart/2005/8/layout/hList7"/>
    <dgm:cxn modelId="{DDFA8804-1753-4A41-B290-D9AF8D34148C}" type="presParOf" srcId="{04FC12F8-EE5F-4EB5-95C5-9761A3A99975}" destId="{221E5535-16AF-43F3-9065-C9AB26848165}" srcOrd="0" destOrd="0" presId="urn:microsoft.com/office/officeart/2005/8/layout/hList7"/>
    <dgm:cxn modelId="{D49E569C-A29E-42B6-9151-F316B40FC9CB}" type="presParOf" srcId="{04FC12F8-EE5F-4EB5-95C5-9761A3A99975}" destId="{F89A8CF7-D5C9-4A30-99C0-CB9CC3355F24}" srcOrd="1" destOrd="0" presId="urn:microsoft.com/office/officeart/2005/8/layout/hList7"/>
    <dgm:cxn modelId="{F1042E50-71A9-4591-96E0-3BD2212614E9}" type="presParOf" srcId="{04FC12F8-EE5F-4EB5-95C5-9761A3A99975}" destId="{158F52A4-6F13-4238-9034-3EA9FE40F568}" srcOrd="2" destOrd="0" presId="urn:microsoft.com/office/officeart/2005/8/layout/hList7"/>
    <dgm:cxn modelId="{704BF476-EF31-48C2-AFEB-B475A390447D}" type="presParOf" srcId="{04FC12F8-EE5F-4EB5-95C5-9761A3A99975}" destId="{005802DA-A708-49D7-B3AE-53A4D73BDABC}" srcOrd="3" destOrd="0" presId="urn:microsoft.com/office/officeart/2005/8/layout/hList7"/>
    <dgm:cxn modelId="{3ED55CB0-5D7D-4D06-8A27-A7D98E70CC11}" type="presParOf" srcId="{4E009801-177D-4A77-9CC3-EFD5B91A21FB}" destId="{AA34BF8A-8D45-43F9-A3D0-DBD79A4600DB}" srcOrd="5" destOrd="0" presId="urn:microsoft.com/office/officeart/2005/8/layout/hList7"/>
    <dgm:cxn modelId="{A0D31660-7B1D-4238-AD30-F96806739CA1}" type="presParOf" srcId="{4E009801-177D-4A77-9CC3-EFD5B91A21FB}" destId="{B7FE37B1-A356-4432-9290-56B51E748E6B}" srcOrd="6" destOrd="0" presId="urn:microsoft.com/office/officeart/2005/8/layout/hList7"/>
    <dgm:cxn modelId="{E4B440C8-0E39-41B6-8052-E163065C1EA8}" type="presParOf" srcId="{B7FE37B1-A356-4432-9290-56B51E748E6B}" destId="{66415A2D-C85F-4292-93B9-59DFA8DFEDE5}" srcOrd="0" destOrd="0" presId="urn:microsoft.com/office/officeart/2005/8/layout/hList7"/>
    <dgm:cxn modelId="{8494B057-3AAB-475D-8CAA-603ED29606D0}" type="presParOf" srcId="{B7FE37B1-A356-4432-9290-56B51E748E6B}" destId="{EDE1DFF5-7352-4837-B5D3-5D1D7E684DC2}" srcOrd="1" destOrd="0" presId="urn:microsoft.com/office/officeart/2005/8/layout/hList7"/>
    <dgm:cxn modelId="{D97CA574-54B3-44A5-8927-F8ACC3B43A18}" type="presParOf" srcId="{B7FE37B1-A356-4432-9290-56B51E748E6B}" destId="{65C52AAC-4FE0-45D1-9233-DEF9544DE867}" srcOrd="2" destOrd="0" presId="urn:microsoft.com/office/officeart/2005/8/layout/hList7"/>
    <dgm:cxn modelId="{2505D7FC-21DB-4260-8DE1-AF76CEC91A14}" type="presParOf" srcId="{B7FE37B1-A356-4432-9290-56B51E748E6B}" destId="{672A0414-2E23-46F6-BF43-B8C77048248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5D5CB2-A45E-458A-B77B-2BB9890E4F42}" type="doc">
      <dgm:prSet loTypeId="urn:microsoft.com/office/officeart/2008/layout/TitledPictureBlocks" loCatId="pictur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3C40BD8-29E8-4D34-A823-1702DAEC6343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EBC16E71-ABF0-4B6D-B67F-3DEC71644939}" type="parTrans" cxnId="{AC45AE75-11B4-43A7-AA49-870DD1EA067E}">
      <dgm:prSet/>
      <dgm:spPr/>
      <dgm:t>
        <a:bodyPr/>
        <a:lstStyle/>
        <a:p>
          <a:endParaRPr lang="zh-TW" altLang="en-US"/>
        </a:p>
      </dgm:t>
    </dgm:pt>
    <dgm:pt modelId="{62451D29-84BC-417C-8CD9-4CD5C089B0F3}" type="sibTrans" cxnId="{AC45AE75-11B4-43A7-AA49-870DD1EA067E}">
      <dgm:prSet/>
      <dgm:spPr/>
      <dgm:t>
        <a:bodyPr/>
        <a:lstStyle/>
        <a:p>
          <a:endParaRPr lang="zh-TW" altLang="en-US"/>
        </a:p>
      </dgm:t>
    </dgm:pt>
    <dgm:pt modelId="{78EB0020-CDDB-4D8C-B2B6-AB430DDB7476}">
      <dgm:prSet/>
      <dgm:spPr/>
      <dgm:t>
        <a:bodyPr/>
        <a:lstStyle/>
        <a:p>
          <a:pPr rtl="0"/>
          <a:r>
            <a:rPr lang="zh-TW" smtClean="0"/>
            <a:t>大</a:t>
          </a:r>
          <a:r>
            <a:rPr lang="en-US" smtClean="0"/>
            <a:t>3</a:t>
          </a:r>
          <a:r>
            <a:rPr lang="zh-TW" smtClean="0"/>
            <a:t>約個步伐</a:t>
          </a:r>
          <a:endParaRPr lang="zh-TW"/>
        </a:p>
      </dgm:t>
    </dgm:pt>
    <dgm:pt modelId="{2B0F290E-4D3D-40BA-8C9E-839BDDD9DA20}" type="parTrans" cxnId="{020AC455-9246-44F7-B610-2550837AF5E6}">
      <dgm:prSet/>
      <dgm:spPr/>
      <dgm:t>
        <a:bodyPr/>
        <a:lstStyle/>
        <a:p>
          <a:endParaRPr lang="zh-TW" altLang="en-US"/>
        </a:p>
      </dgm:t>
    </dgm:pt>
    <dgm:pt modelId="{DF925FA3-A0B5-4DDC-B0A0-6816CF8D4086}" type="sibTrans" cxnId="{020AC455-9246-44F7-B610-2550837AF5E6}">
      <dgm:prSet/>
      <dgm:spPr/>
      <dgm:t>
        <a:bodyPr/>
        <a:lstStyle/>
        <a:p>
          <a:endParaRPr lang="zh-TW" altLang="en-US"/>
        </a:p>
      </dgm:t>
    </dgm:pt>
    <dgm:pt modelId="{A6734BA5-A978-40BA-AE5D-FC07C0B5EAB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39BE31A-53F8-4421-B838-0FBBC84C9468}" type="parTrans" cxnId="{7FA8F265-C39C-48C2-B50E-CFD973FCB6AC}">
      <dgm:prSet/>
      <dgm:spPr/>
      <dgm:t>
        <a:bodyPr/>
        <a:lstStyle/>
        <a:p>
          <a:endParaRPr lang="zh-TW" altLang="en-US"/>
        </a:p>
      </dgm:t>
    </dgm:pt>
    <dgm:pt modelId="{7B20B68A-CB7F-4625-8251-CF49B33ED5E1}" type="sibTrans" cxnId="{7FA8F265-C39C-48C2-B50E-CFD973FCB6AC}">
      <dgm:prSet/>
      <dgm:spPr/>
      <dgm:t>
        <a:bodyPr/>
        <a:lstStyle/>
        <a:p>
          <a:endParaRPr lang="zh-TW" altLang="en-US"/>
        </a:p>
      </dgm:t>
    </dgm:pt>
    <dgm:pt modelId="{F345E55C-C33F-4AA2-9D6D-52438D4BF37F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3C83A94F-46D4-4C0A-853F-7114A7D7DC5B}" type="parTrans" cxnId="{F6D97D57-BFAD-44D4-827A-788027E7CA4F}">
      <dgm:prSet/>
      <dgm:spPr/>
      <dgm:t>
        <a:bodyPr/>
        <a:lstStyle/>
        <a:p>
          <a:endParaRPr lang="zh-TW" altLang="en-US"/>
        </a:p>
      </dgm:t>
    </dgm:pt>
    <dgm:pt modelId="{BF98EAE5-C432-4216-9AF9-5504123CB8BF}" type="sibTrans" cxnId="{F6D97D57-BFAD-44D4-827A-788027E7CA4F}">
      <dgm:prSet/>
      <dgm:spPr/>
      <dgm:t>
        <a:bodyPr/>
        <a:lstStyle/>
        <a:p>
          <a:endParaRPr lang="zh-TW" altLang="en-US"/>
        </a:p>
      </dgm:t>
    </dgm:pt>
    <dgm:pt modelId="{AC7C3D5B-1776-42EF-A5CA-A60601A256A5}" type="pres">
      <dgm:prSet presAssocID="{3B5D5CB2-A45E-458A-B77B-2BB9890E4F42}" presName="rootNode" presStyleCnt="0">
        <dgm:presLayoutVars>
          <dgm:chMax/>
          <dgm:chPref/>
          <dgm:dir/>
          <dgm:animLvl val="lvl"/>
        </dgm:presLayoutVars>
      </dgm:prSet>
      <dgm:spPr/>
    </dgm:pt>
    <dgm:pt modelId="{86A9E7EB-339B-4B53-A7F4-FEECF1C89010}" type="pres">
      <dgm:prSet presAssocID="{B3C40BD8-29E8-4D34-A823-1702DAEC6343}" presName="composite" presStyleCnt="0"/>
      <dgm:spPr/>
    </dgm:pt>
    <dgm:pt modelId="{704AAE06-BCC4-4C3A-B999-8863A73F7118}" type="pres">
      <dgm:prSet presAssocID="{B3C40BD8-29E8-4D34-A823-1702DAEC634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502BF984-E447-4654-A77F-117A8CFADFE0}" type="pres">
      <dgm:prSet presAssocID="{B3C40BD8-29E8-4D34-A823-1702DAEC6343}" presName="Image" presStyleLbl="bgImgPlace1" presStyleIdx="0" presStyleCnt="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425E94A6-3DB2-412D-A18F-B3253800AED1}" type="pres">
      <dgm:prSet presAssocID="{B3C40BD8-29E8-4D34-A823-1702DAEC6343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6C66B921-F9F9-45D8-8D0F-113B7065871D}" type="pres">
      <dgm:prSet presAssocID="{62451D29-84BC-417C-8CD9-4CD5C089B0F3}" presName="sibTrans" presStyleCnt="0"/>
      <dgm:spPr/>
    </dgm:pt>
    <dgm:pt modelId="{0A253760-BEBE-4A67-9F9C-4535CEBAEA75}" type="pres">
      <dgm:prSet presAssocID="{A6734BA5-A978-40BA-AE5D-FC07C0B5EAB4}" presName="composite" presStyleCnt="0"/>
      <dgm:spPr/>
    </dgm:pt>
    <dgm:pt modelId="{7C902FEA-5462-435C-9268-A45A54D6C01E}" type="pres">
      <dgm:prSet presAssocID="{A6734BA5-A978-40BA-AE5D-FC07C0B5EAB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B430223-58EC-4BEA-B31D-C4224EC56E14}" type="pres">
      <dgm:prSet presAssocID="{A6734BA5-A978-40BA-AE5D-FC07C0B5EAB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30C397D-440E-4CD7-B0EA-5DC9BF0D0F3B}" type="pres">
      <dgm:prSet presAssocID="{A6734BA5-A978-40BA-AE5D-FC07C0B5EAB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20AC455-9246-44F7-B610-2550837AF5E6}" srcId="{B3C40BD8-29E8-4D34-A823-1702DAEC6343}" destId="{78EB0020-CDDB-4D8C-B2B6-AB430DDB7476}" srcOrd="0" destOrd="0" parTransId="{2B0F290E-4D3D-40BA-8C9E-839BDDD9DA20}" sibTransId="{DF925FA3-A0B5-4DDC-B0A0-6816CF8D4086}"/>
    <dgm:cxn modelId="{AC45AE75-11B4-43A7-AA49-870DD1EA067E}" srcId="{3B5D5CB2-A45E-458A-B77B-2BB9890E4F42}" destId="{B3C40BD8-29E8-4D34-A823-1702DAEC6343}" srcOrd="0" destOrd="0" parTransId="{EBC16E71-ABF0-4B6D-B67F-3DEC71644939}" sibTransId="{62451D29-84BC-417C-8CD9-4CD5C089B0F3}"/>
    <dgm:cxn modelId="{F6D97D57-BFAD-44D4-827A-788027E7CA4F}" srcId="{A6734BA5-A978-40BA-AE5D-FC07C0B5EAB4}" destId="{F345E55C-C33F-4AA2-9D6D-52438D4BF37F}" srcOrd="0" destOrd="0" parTransId="{3C83A94F-46D4-4C0A-853F-7114A7D7DC5B}" sibTransId="{BF98EAE5-C432-4216-9AF9-5504123CB8BF}"/>
    <dgm:cxn modelId="{7FA8F265-C39C-48C2-B50E-CFD973FCB6AC}" srcId="{3B5D5CB2-A45E-458A-B77B-2BB9890E4F42}" destId="{A6734BA5-A978-40BA-AE5D-FC07C0B5EAB4}" srcOrd="1" destOrd="0" parTransId="{939BE31A-53F8-4421-B838-0FBBC84C9468}" sibTransId="{7B20B68A-CB7F-4625-8251-CF49B33ED5E1}"/>
    <dgm:cxn modelId="{94F6A35F-F32A-4D21-B9F4-CE6A6554BBF0}" type="presOf" srcId="{B3C40BD8-29E8-4D34-A823-1702DAEC6343}" destId="{704AAE06-BCC4-4C3A-B999-8863A73F7118}" srcOrd="0" destOrd="0" presId="urn:microsoft.com/office/officeart/2008/layout/TitledPictureBlocks"/>
    <dgm:cxn modelId="{0FD7B79B-915C-42FC-A21E-329225B5162C}" type="presOf" srcId="{A6734BA5-A978-40BA-AE5D-FC07C0B5EAB4}" destId="{7C902FEA-5462-435C-9268-A45A54D6C01E}" srcOrd="0" destOrd="0" presId="urn:microsoft.com/office/officeart/2008/layout/TitledPictureBlocks"/>
    <dgm:cxn modelId="{EA0AD166-C2EC-4916-9A07-0488E433A1EA}" type="presOf" srcId="{F345E55C-C33F-4AA2-9D6D-52438D4BF37F}" destId="{230C397D-440E-4CD7-B0EA-5DC9BF0D0F3B}" srcOrd="0" destOrd="0" presId="urn:microsoft.com/office/officeart/2008/layout/TitledPictureBlocks"/>
    <dgm:cxn modelId="{1917A3C2-6EAB-4F86-AABC-320515E9B104}" type="presOf" srcId="{3B5D5CB2-A45E-458A-B77B-2BB9890E4F42}" destId="{AC7C3D5B-1776-42EF-A5CA-A60601A256A5}" srcOrd="0" destOrd="0" presId="urn:microsoft.com/office/officeart/2008/layout/TitledPictureBlocks"/>
    <dgm:cxn modelId="{B5BAC4F9-B5D6-4533-8A82-E4DE0B5EE86A}" type="presOf" srcId="{78EB0020-CDDB-4D8C-B2B6-AB430DDB7476}" destId="{425E94A6-3DB2-412D-A18F-B3253800AED1}" srcOrd="0" destOrd="0" presId="urn:microsoft.com/office/officeart/2008/layout/TitledPictureBlocks"/>
    <dgm:cxn modelId="{DD363EF3-B4B0-4B53-8141-2F885F00FC24}" type="presParOf" srcId="{AC7C3D5B-1776-42EF-A5CA-A60601A256A5}" destId="{86A9E7EB-339B-4B53-A7F4-FEECF1C89010}" srcOrd="0" destOrd="0" presId="urn:microsoft.com/office/officeart/2008/layout/TitledPictureBlocks"/>
    <dgm:cxn modelId="{08821526-4F26-4EB9-8E1F-3114510A4D0F}" type="presParOf" srcId="{86A9E7EB-339B-4B53-A7F4-FEECF1C89010}" destId="{704AAE06-BCC4-4C3A-B999-8863A73F7118}" srcOrd="0" destOrd="0" presId="urn:microsoft.com/office/officeart/2008/layout/TitledPictureBlocks"/>
    <dgm:cxn modelId="{5F62EB9B-6351-48D5-A96B-2D4FD3C470F9}" type="presParOf" srcId="{86A9E7EB-339B-4B53-A7F4-FEECF1C89010}" destId="{502BF984-E447-4654-A77F-117A8CFADFE0}" srcOrd="1" destOrd="0" presId="urn:microsoft.com/office/officeart/2008/layout/TitledPictureBlocks"/>
    <dgm:cxn modelId="{B30F3C14-F009-4025-9CF9-CEBB5B20B457}" type="presParOf" srcId="{86A9E7EB-339B-4B53-A7F4-FEECF1C89010}" destId="{425E94A6-3DB2-412D-A18F-B3253800AED1}" srcOrd="2" destOrd="0" presId="urn:microsoft.com/office/officeart/2008/layout/TitledPictureBlocks"/>
    <dgm:cxn modelId="{EA49E995-277B-4352-9F79-58ABA305E6E0}" type="presParOf" srcId="{AC7C3D5B-1776-42EF-A5CA-A60601A256A5}" destId="{6C66B921-F9F9-45D8-8D0F-113B7065871D}" srcOrd="1" destOrd="0" presId="urn:microsoft.com/office/officeart/2008/layout/TitledPictureBlocks"/>
    <dgm:cxn modelId="{12E2462D-F5AB-425E-AA91-7299FF13139A}" type="presParOf" srcId="{AC7C3D5B-1776-42EF-A5CA-A60601A256A5}" destId="{0A253760-BEBE-4A67-9F9C-4535CEBAEA75}" srcOrd="2" destOrd="0" presId="urn:microsoft.com/office/officeart/2008/layout/TitledPictureBlocks"/>
    <dgm:cxn modelId="{8697879F-F097-40FF-B18C-C20B5FFB24FC}" type="presParOf" srcId="{0A253760-BEBE-4A67-9F9C-4535CEBAEA75}" destId="{7C902FEA-5462-435C-9268-A45A54D6C01E}" srcOrd="0" destOrd="0" presId="urn:microsoft.com/office/officeart/2008/layout/TitledPictureBlocks"/>
    <dgm:cxn modelId="{4B17EDBA-A09D-439B-959D-BA5CA2A7F4AE}" type="presParOf" srcId="{0A253760-BEBE-4A67-9F9C-4535CEBAEA75}" destId="{6B430223-58EC-4BEA-B31D-C4224EC56E14}" srcOrd="1" destOrd="0" presId="urn:microsoft.com/office/officeart/2008/layout/TitledPictureBlocks"/>
    <dgm:cxn modelId="{6069BD63-19D8-4D9E-A6B8-D82C3D746987}" type="presParOf" srcId="{0A253760-BEBE-4A67-9F9C-4535CEBAEA75}" destId="{230C397D-440E-4CD7-B0EA-5DC9BF0D0F3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BB3A16-5DA5-4763-9279-37CE378AAE72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DC5973A-4A41-4140-ABAB-015FCDC7AE52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F4610EE4-9376-4875-9A77-E61CCCEE11B1}" type="parTrans" cxnId="{075B8463-A0D3-40DC-A541-39E45F9BC3A0}">
      <dgm:prSet/>
      <dgm:spPr/>
      <dgm:t>
        <a:bodyPr/>
        <a:lstStyle/>
        <a:p>
          <a:endParaRPr lang="zh-TW" altLang="en-US"/>
        </a:p>
      </dgm:t>
    </dgm:pt>
    <dgm:pt modelId="{69BE0DF6-85F8-481B-8954-61DFCF329E1E}" type="sibTrans" cxnId="{075B8463-A0D3-40DC-A541-39E45F9BC3A0}">
      <dgm:prSet/>
      <dgm:spPr/>
      <dgm:t>
        <a:bodyPr/>
        <a:lstStyle/>
        <a:p>
          <a:endParaRPr lang="zh-TW" altLang="en-US"/>
        </a:p>
      </dgm:t>
    </dgm:pt>
    <dgm:pt modelId="{134AB451-D116-4E50-BCEF-168101505307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752E1785-7A7B-4198-BAFD-599610CFF807}" type="parTrans" cxnId="{C31925BD-B331-4F6C-8212-F8AB4A9FA979}">
      <dgm:prSet/>
      <dgm:spPr/>
      <dgm:t>
        <a:bodyPr/>
        <a:lstStyle/>
        <a:p>
          <a:endParaRPr lang="zh-TW" altLang="en-US"/>
        </a:p>
      </dgm:t>
    </dgm:pt>
    <dgm:pt modelId="{130CC2A4-5F96-4FC2-9D84-6349F85A83B3}" type="sibTrans" cxnId="{C31925BD-B331-4F6C-8212-F8AB4A9FA979}">
      <dgm:prSet/>
      <dgm:spPr/>
      <dgm:t>
        <a:bodyPr/>
        <a:lstStyle/>
        <a:p>
          <a:endParaRPr lang="zh-TW" altLang="en-US"/>
        </a:p>
      </dgm:t>
    </dgm:pt>
    <dgm:pt modelId="{9BCB29C0-1FAC-4B35-842A-0969540B340D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FE8902A7-130F-40D0-A49D-D8A188A0D70E}" type="parTrans" cxnId="{C46FAF9F-4497-4C20-A72D-9B4C52190FD0}">
      <dgm:prSet/>
      <dgm:spPr/>
      <dgm:t>
        <a:bodyPr/>
        <a:lstStyle/>
        <a:p>
          <a:endParaRPr lang="zh-TW" altLang="en-US"/>
        </a:p>
      </dgm:t>
    </dgm:pt>
    <dgm:pt modelId="{79AAA222-10FD-407F-B6F4-E837B8CAC8CA}" type="sibTrans" cxnId="{C46FAF9F-4497-4C20-A72D-9B4C52190FD0}">
      <dgm:prSet/>
      <dgm:spPr/>
      <dgm:t>
        <a:bodyPr/>
        <a:lstStyle/>
        <a:p>
          <a:endParaRPr lang="zh-TW" altLang="en-US"/>
        </a:p>
      </dgm:t>
    </dgm:pt>
    <dgm:pt modelId="{18AA924D-E53C-46DF-8ECF-E3E45F5AC2F8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88CA53D3-547C-4EE7-94C8-01D157EAE0E2}" type="parTrans" cxnId="{33CC2DE5-DB2D-4188-BD9A-FC6ACD40B6DE}">
      <dgm:prSet/>
      <dgm:spPr/>
      <dgm:t>
        <a:bodyPr/>
        <a:lstStyle/>
        <a:p>
          <a:endParaRPr lang="zh-TW" altLang="en-US"/>
        </a:p>
      </dgm:t>
    </dgm:pt>
    <dgm:pt modelId="{04B80820-CF99-400F-B181-CE71EE6856A6}" type="sibTrans" cxnId="{33CC2DE5-DB2D-4188-BD9A-FC6ACD40B6DE}">
      <dgm:prSet/>
      <dgm:spPr/>
      <dgm:t>
        <a:bodyPr/>
        <a:lstStyle/>
        <a:p>
          <a:endParaRPr lang="zh-TW" altLang="en-US"/>
        </a:p>
      </dgm:t>
    </dgm:pt>
    <dgm:pt modelId="{A1CE5137-7EB5-41A8-A160-0BFAA9C62086}">
      <dgm:prSet/>
      <dgm:spPr/>
      <dgm:t>
        <a:bodyPr/>
        <a:lstStyle/>
        <a:p>
          <a:pPr rtl="0"/>
          <a:r>
            <a:rPr lang="zh-TW" smtClean="0"/>
            <a:t>你的防疫嗎？觀念正確</a:t>
          </a:r>
          <a:endParaRPr lang="zh-TW"/>
        </a:p>
      </dgm:t>
    </dgm:pt>
    <dgm:pt modelId="{2DDE37DB-B29D-42B1-9285-0E72A8F6E099}" type="parTrans" cxnId="{4E190B06-C81C-472F-BC08-A0B166444A36}">
      <dgm:prSet/>
      <dgm:spPr/>
      <dgm:t>
        <a:bodyPr/>
        <a:lstStyle/>
        <a:p>
          <a:endParaRPr lang="zh-TW" altLang="en-US"/>
        </a:p>
      </dgm:t>
    </dgm:pt>
    <dgm:pt modelId="{290E8E04-C2A9-480D-B003-5F3DC1C45F0D}" type="sibTrans" cxnId="{4E190B06-C81C-472F-BC08-A0B166444A36}">
      <dgm:prSet/>
      <dgm:spPr/>
      <dgm:t>
        <a:bodyPr/>
        <a:lstStyle/>
        <a:p>
          <a:endParaRPr lang="zh-TW" altLang="en-US"/>
        </a:p>
      </dgm:t>
    </dgm:pt>
    <dgm:pt modelId="{F6759DAB-20C4-4F5B-B406-DE3ADD0FCF5A}">
      <dgm:prSet/>
      <dgm:spPr/>
      <dgm:t>
        <a:bodyPr/>
        <a:lstStyle/>
        <a:p>
          <a:pPr rtl="0"/>
          <a:r>
            <a:rPr lang="zh-TW" dirty="0" smtClean="0"/>
            <a:t>擊敗新冠病毒，健康久久</a:t>
          </a:r>
          <a:r>
            <a:rPr lang="en-US" altLang="zh-TW" dirty="0" smtClean="0"/>
            <a:t>!</a:t>
          </a:r>
          <a:endParaRPr lang="zh-TW" dirty="0"/>
        </a:p>
      </dgm:t>
    </dgm:pt>
    <dgm:pt modelId="{82A2205B-CF57-4907-B776-012CB0E4D2A1}" type="parTrans" cxnId="{E2C1A99C-A2D4-431B-B21C-36D7D4178E62}">
      <dgm:prSet/>
      <dgm:spPr/>
      <dgm:t>
        <a:bodyPr/>
        <a:lstStyle/>
        <a:p>
          <a:endParaRPr lang="zh-TW" altLang="en-US"/>
        </a:p>
      </dgm:t>
    </dgm:pt>
    <dgm:pt modelId="{50FC10C9-6CF0-4D9E-8146-600B6930B41F}" type="sibTrans" cxnId="{E2C1A99C-A2D4-431B-B21C-36D7D4178E62}">
      <dgm:prSet/>
      <dgm:spPr/>
      <dgm:t>
        <a:bodyPr/>
        <a:lstStyle/>
        <a:p>
          <a:endParaRPr lang="zh-TW" altLang="en-US"/>
        </a:p>
      </dgm:t>
    </dgm:pt>
    <dgm:pt modelId="{7366D9CC-B4E8-427C-8610-E0138ED2D680}">
      <dgm:prSet/>
      <dgm:spPr/>
      <dgm:t>
        <a:bodyPr/>
        <a:lstStyle/>
        <a:p>
          <a:pPr rtl="0"/>
          <a:r>
            <a:rPr lang="zh-TW" altLang="en-US" dirty="0" smtClean="0"/>
            <a:t>防疫影片</a:t>
          </a:r>
          <a:endParaRPr lang="zh-TW" dirty="0"/>
        </a:p>
      </dgm:t>
    </dgm:pt>
    <dgm:pt modelId="{780BBEFF-20F2-43CE-93FC-DFA33AAEB54C}" type="parTrans" cxnId="{A6A2B6DB-4887-4459-8BAD-69756809BC7D}">
      <dgm:prSet/>
      <dgm:spPr/>
      <dgm:t>
        <a:bodyPr/>
        <a:lstStyle/>
        <a:p>
          <a:endParaRPr lang="zh-TW" altLang="en-US"/>
        </a:p>
      </dgm:t>
    </dgm:pt>
    <dgm:pt modelId="{6B358B88-8768-4594-84A2-FC257E899A13}" type="sibTrans" cxnId="{A6A2B6DB-4887-4459-8BAD-69756809BC7D}">
      <dgm:prSet/>
      <dgm:spPr/>
      <dgm:t>
        <a:bodyPr/>
        <a:lstStyle/>
        <a:p>
          <a:endParaRPr lang="zh-TW" altLang="en-US"/>
        </a:p>
      </dgm:t>
    </dgm:pt>
    <dgm:pt modelId="{5B8D799E-3E28-41A8-B60B-A05225389F61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4E4F1818-EE54-48A6-A4B4-5DD046B840EB}" type="parTrans" cxnId="{3B6AD5C7-71F4-4D39-89D3-7BD0A6F17D80}">
      <dgm:prSet/>
      <dgm:spPr/>
      <dgm:t>
        <a:bodyPr/>
        <a:lstStyle/>
        <a:p>
          <a:endParaRPr lang="zh-TW" altLang="en-US"/>
        </a:p>
      </dgm:t>
    </dgm:pt>
    <dgm:pt modelId="{C9175F50-9AB4-48AE-BE8E-197729A93153}" type="sibTrans" cxnId="{3B6AD5C7-71F4-4D39-89D3-7BD0A6F17D80}">
      <dgm:prSet/>
      <dgm:spPr/>
      <dgm:t>
        <a:bodyPr/>
        <a:lstStyle/>
        <a:p>
          <a:endParaRPr lang="zh-TW" altLang="en-US"/>
        </a:p>
      </dgm:t>
    </dgm:pt>
    <dgm:pt modelId="{6BEF92CB-F6F8-455B-B7C4-2AB5D80940F0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B97A3537-145C-475C-9460-2957939A1FA7}" type="parTrans" cxnId="{D7D63450-7234-4961-8C4E-13736EC52567}">
      <dgm:prSet/>
      <dgm:spPr/>
      <dgm:t>
        <a:bodyPr/>
        <a:lstStyle/>
        <a:p>
          <a:endParaRPr lang="zh-TW" altLang="en-US"/>
        </a:p>
      </dgm:t>
    </dgm:pt>
    <dgm:pt modelId="{C8B5AD6D-7CC7-46A0-BE54-4674AB8D3CBB}" type="sibTrans" cxnId="{D7D63450-7234-4961-8C4E-13736EC52567}">
      <dgm:prSet/>
      <dgm:spPr/>
      <dgm:t>
        <a:bodyPr/>
        <a:lstStyle/>
        <a:p>
          <a:endParaRPr lang="zh-TW" altLang="en-US"/>
        </a:p>
      </dgm:t>
    </dgm:pt>
    <dgm:pt modelId="{D097311F-C3F7-4241-B20B-1DD005CC93D7}" type="pres">
      <dgm:prSet presAssocID="{CEBB3A16-5DA5-4763-9279-37CE378AAE7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CE2A210-209F-4940-8BA6-DB0CE91E2809}" type="pres">
      <dgm:prSet presAssocID="{CEBB3A16-5DA5-4763-9279-37CE378AAE72}" presName="cycle" presStyleCnt="0"/>
      <dgm:spPr/>
    </dgm:pt>
    <dgm:pt modelId="{5C775F05-3660-4687-8F45-B670514DDA3D}" type="pres">
      <dgm:prSet presAssocID="{CEBB3A16-5DA5-4763-9279-37CE378AAE72}" presName="centerShape" presStyleCnt="0"/>
      <dgm:spPr/>
    </dgm:pt>
    <dgm:pt modelId="{CB33C0BD-CE81-453C-BC06-934091A6B4FB}" type="pres">
      <dgm:prSet presAssocID="{CEBB3A16-5DA5-4763-9279-37CE378AAE72}" presName="connSite" presStyleLbl="node1" presStyleIdx="0" presStyleCnt="4"/>
      <dgm:spPr/>
    </dgm:pt>
    <dgm:pt modelId="{B93F1DB7-6528-4EB2-B989-B9396A10BED3}" type="pres">
      <dgm:prSet presAssocID="{CEBB3A16-5DA5-4763-9279-37CE378AAE72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6A71CA4-997A-46B2-AD7B-C9EB5F29F9CB}" type="pres">
      <dgm:prSet presAssocID="{F4610EE4-9376-4875-9A77-E61CCCEE11B1}" presName="Name25" presStyleLbl="parChTrans1D1" presStyleIdx="0" presStyleCnt="3"/>
      <dgm:spPr/>
    </dgm:pt>
    <dgm:pt modelId="{62B743B5-4D80-4314-BCA6-4B12394C881B}" type="pres">
      <dgm:prSet presAssocID="{FDC5973A-4A41-4140-ABAB-015FCDC7AE52}" presName="node" presStyleCnt="0"/>
      <dgm:spPr/>
    </dgm:pt>
    <dgm:pt modelId="{5773E83D-79DB-4236-9690-8BDFBA479FF6}" type="pres">
      <dgm:prSet presAssocID="{FDC5973A-4A41-4140-ABAB-015FCDC7AE5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3BEF585B-F038-4949-A28B-BC7FF82D1E98}" type="pres">
      <dgm:prSet presAssocID="{FDC5973A-4A41-4140-ABAB-015FCDC7AE52}" presName="childNode" presStyleLbl="revTx" presStyleIdx="0" presStyleCnt="3">
        <dgm:presLayoutVars>
          <dgm:bulletEnabled val="1"/>
        </dgm:presLayoutVars>
      </dgm:prSet>
      <dgm:spPr/>
    </dgm:pt>
    <dgm:pt modelId="{6C98360B-12D8-4590-915F-136B1F51787B}" type="pres">
      <dgm:prSet presAssocID="{88CA53D3-547C-4EE7-94C8-01D157EAE0E2}" presName="Name25" presStyleLbl="parChTrans1D1" presStyleIdx="1" presStyleCnt="3"/>
      <dgm:spPr/>
    </dgm:pt>
    <dgm:pt modelId="{04FE8494-0E46-4149-989C-20A644EDB941}" type="pres">
      <dgm:prSet presAssocID="{18AA924D-E53C-46DF-8ECF-E3E45F5AC2F8}" presName="node" presStyleCnt="0"/>
      <dgm:spPr/>
    </dgm:pt>
    <dgm:pt modelId="{207185FF-73D8-4074-B218-4CDF6CB99E90}" type="pres">
      <dgm:prSet presAssocID="{18AA924D-E53C-46DF-8ECF-E3E45F5AC2F8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7D4CEAAA-569A-4BF8-A1FD-E5820577CDFB}" type="pres">
      <dgm:prSet presAssocID="{18AA924D-E53C-46DF-8ECF-E3E45F5AC2F8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C2495B-56BC-4337-A527-B164B55D4BF1}" type="pres">
      <dgm:prSet presAssocID="{780BBEFF-20F2-43CE-93FC-DFA33AAEB54C}" presName="Name25" presStyleLbl="parChTrans1D1" presStyleIdx="2" presStyleCnt="3"/>
      <dgm:spPr/>
    </dgm:pt>
    <dgm:pt modelId="{A5D6F5FD-A71C-4518-8144-64E00B76D61E}" type="pres">
      <dgm:prSet presAssocID="{7366D9CC-B4E8-427C-8610-E0138ED2D680}" presName="node" presStyleCnt="0"/>
      <dgm:spPr/>
    </dgm:pt>
    <dgm:pt modelId="{DAA27D96-1063-4E03-95B5-76917D368FF1}" type="pres">
      <dgm:prSet presAssocID="{7366D9CC-B4E8-427C-8610-E0138ED2D68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5BB244-AFF9-419F-8983-C1EE57DDFF55}" type="pres">
      <dgm:prSet presAssocID="{7366D9CC-B4E8-427C-8610-E0138ED2D680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A7DDC4B6-294A-42FD-B75A-0375B6863FD6}" type="presOf" srcId="{F6759DAB-20C4-4F5B-B406-DE3ADD0FCF5A}" destId="{7D4CEAAA-569A-4BF8-A1FD-E5820577CDFB}" srcOrd="0" destOrd="1" presId="urn:microsoft.com/office/officeart/2005/8/layout/radial2"/>
    <dgm:cxn modelId="{D7D63450-7234-4961-8C4E-13736EC52567}" srcId="{7366D9CC-B4E8-427C-8610-E0138ED2D680}" destId="{6BEF92CB-F6F8-455B-B7C4-2AB5D80940F0}" srcOrd="1" destOrd="0" parTransId="{B97A3537-145C-475C-9460-2957939A1FA7}" sibTransId="{C8B5AD6D-7CC7-46A0-BE54-4674AB8D3CBB}"/>
    <dgm:cxn modelId="{A6A2B6DB-4887-4459-8BAD-69756809BC7D}" srcId="{CEBB3A16-5DA5-4763-9279-37CE378AAE72}" destId="{7366D9CC-B4E8-427C-8610-E0138ED2D680}" srcOrd="2" destOrd="0" parTransId="{780BBEFF-20F2-43CE-93FC-DFA33AAEB54C}" sibTransId="{6B358B88-8768-4594-84A2-FC257E899A13}"/>
    <dgm:cxn modelId="{C46FAF9F-4497-4C20-A72D-9B4C52190FD0}" srcId="{FDC5973A-4A41-4140-ABAB-015FCDC7AE52}" destId="{9BCB29C0-1FAC-4B35-842A-0969540B340D}" srcOrd="1" destOrd="0" parTransId="{FE8902A7-130F-40D0-A49D-D8A188A0D70E}" sibTransId="{79AAA222-10FD-407F-B6F4-E837B8CAC8CA}"/>
    <dgm:cxn modelId="{C31925BD-B331-4F6C-8212-F8AB4A9FA979}" srcId="{FDC5973A-4A41-4140-ABAB-015FCDC7AE52}" destId="{134AB451-D116-4E50-BCEF-168101505307}" srcOrd="0" destOrd="0" parTransId="{752E1785-7A7B-4198-BAFD-599610CFF807}" sibTransId="{130CC2A4-5F96-4FC2-9D84-6349F85A83B3}"/>
    <dgm:cxn modelId="{1492157B-A56A-43C6-BE56-A91A8E0C5C35}" type="presOf" srcId="{780BBEFF-20F2-43CE-93FC-DFA33AAEB54C}" destId="{D9C2495B-56BC-4337-A527-B164B55D4BF1}" srcOrd="0" destOrd="0" presId="urn:microsoft.com/office/officeart/2005/8/layout/radial2"/>
    <dgm:cxn modelId="{A1ECD4EA-8308-4EFB-920C-1D1D34FF81E4}" type="presOf" srcId="{134AB451-D116-4E50-BCEF-168101505307}" destId="{3BEF585B-F038-4949-A28B-BC7FF82D1E98}" srcOrd="0" destOrd="0" presId="urn:microsoft.com/office/officeart/2005/8/layout/radial2"/>
    <dgm:cxn modelId="{DBAC416F-DD4B-4C40-8D6A-EA8FF836A3C6}" type="presOf" srcId="{6BEF92CB-F6F8-455B-B7C4-2AB5D80940F0}" destId="{CF5BB244-AFF9-419F-8983-C1EE57DDFF55}" srcOrd="0" destOrd="1" presId="urn:microsoft.com/office/officeart/2005/8/layout/radial2"/>
    <dgm:cxn modelId="{E2C1A99C-A2D4-431B-B21C-36D7D4178E62}" srcId="{18AA924D-E53C-46DF-8ECF-E3E45F5AC2F8}" destId="{F6759DAB-20C4-4F5B-B406-DE3ADD0FCF5A}" srcOrd="1" destOrd="0" parTransId="{82A2205B-CF57-4907-B776-012CB0E4D2A1}" sibTransId="{50FC10C9-6CF0-4D9E-8146-600B6930B41F}"/>
    <dgm:cxn modelId="{42B7F6DA-358D-4D5B-91EB-030022AC434C}" type="presOf" srcId="{F4610EE4-9376-4875-9A77-E61CCCEE11B1}" destId="{B6A71CA4-997A-46B2-AD7B-C9EB5F29F9CB}" srcOrd="0" destOrd="0" presId="urn:microsoft.com/office/officeart/2005/8/layout/radial2"/>
    <dgm:cxn modelId="{CDB7E0CF-3D64-46FD-911A-65A4ACF46730}" type="presOf" srcId="{FDC5973A-4A41-4140-ABAB-015FCDC7AE52}" destId="{5773E83D-79DB-4236-9690-8BDFBA479FF6}" srcOrd="0" destOrd="0" presId="urn:microsoft.com/office/officeart/2005/8/layout/radial2"/>
    <dgm:cxn modelId="{075B8463-A0D3-40DC-A541-39E45F9BC3A0}" srcId="{CEBB3A16-5DA5-4763-9279-37CE378AAE72}" destId="{FDC5973A-4A41-4140-ABAB-015FCDC7AE52}" srcOrd="0" destOrd="0" parTransId="{F4610EE4-9376-4875-9A77-E61CCCEE11B1}" sibTransId="{69BE0DF6-85F8-481B-8954-61DFCF329E1E}"/>
    <dgm:cxn modelId="{2F82AC24-96F4-4245-ABE9-6D94B63DECED}" type="presOf" srcId="{88CA53D3-547C-4EE7-94C8-01D157EAE0E2}" destId="{6C98360B-12D8-4590-915F-136B1F51787B}" srcOrd="0" destOrd="0" presId="urn:microsoft.com/office/officeart/2005/8/layout/radial2"/>
    <dgm:cxn modelId="{2F2D6086-009B-4F65-9335-BE89111DE337}" type="presOf" srcId="{CEBB3A16-5DA5-4763-9279-37CE378AAE72}" destId="{D097311F-C3F7-4241-B20B-1DD005CC93D7}" srcOrd="0" destOrd="0" presId="urn:microsoft.com/office/officeart/2005/8/layout/radial2"/>
    <dgm:cxn modelId="{3B6AD5C7-71F4-4D39-89D3-7BD0A6F17D80}" srcId="{7366D9CC-B4E8-427C-8610-E0138ED2D680}" destId="{5B8D799E-3E28-41A8-B60B-A05225389F61}" srcOrd="0" destOrd="0" parTransId="{4E4F1818-EE54-48A6-A4B4-5DD046B840EB}" sibTransId="{C9175F50-9AB4-48AE-BE8E-197729A93153}"/>
    <dgm:cxn modelId="{515A9D72-18DA-44E9-8439-518DDBB01C7A}" type="presOf" srcId="{9BCB29C0-1FAC-4B35-842A-0969540B340D}" destId="{3BEF585B-F038-4949-A28B-BC7FF82D1E98}" srcOrd="0" destOrd="1" presId="urn:microsoft.com/office/officeart/2005/8/layout/radial2"/>
    <dgm:cxn modelId="{4E190B06-C81C-472F-BC08-A0B166444A36}" srcId="{18AA924D-E53C-46DF-8ECF-E3E45F5AC2F8}" destId="{A1CE5137-7EB5-41A8-A160-0BFAA9C62086}" srcOrd="0" destOrd="0" parTransId="{2DDE37DB-B29D-42B1-9285-0E72A8F6E099}" sibTransId="{290E8E04-C2A9-480D-B003-5F3DC1C45F0D}"/>
    <dgm:cxn modelId="{33CC2DE5-DB2D-4188-BD9A-FC6ACD40B6DE}" srcId="{CEBB3A16-5DA5-4763-9279-37CE378AAE72}" destId="{18AA924D-E53C-46DF-8ECF-E3E45F5AC2F8}" srcOrd="1" destOrd="0" parTransId="{88CA53D3-547C-4EE7-94C8-01D157EAE0E2}" sibTransId="{04B80820-CF99-400F-B181-CE71EE6856A6}"/>
    <dgm:cxn modelId="{3E160C50-8FCE-4EA8-B79D-803DF79A0019}" type="presOf" srcId="{7366D9CC-B4E8-427C-8610-E0138ED2D680}" destId="{DAA27D96-1063-4E03-95B5-76917D368FF1}" srcOrd="0" destOrd="0" presId="urn:microsoft.com/office/officeart/2005/8/layout/radial2"/>
    <dgm:cxn modelId="{CA222919-9ACD-41D7-A2B3-30EEFC7C102E}" type="presOf" srcId="{A1CE5137-7EB5-41A8-A160-0BFAA9C62086}" destId="{7D4CEAAA-569A-4BF8-A1FD-E5820577CDFB}" srcOrd="0" destOrd="0" presId="urn:microsoft.com/office/officeart/2005/8/layout/radial2"/>
    <dgm:cxn modelId="{5C9DD9D5-77DE-4C28-8DCA-A772CFF1EA28}" type="presOf" srcId="{5B8D799E-3E28-41A8-B60B-A05225389F61}" destId="{CF5BB244-AFF9-419F-8983-C1EE57DDFF55}" srcOrd="0" destOrd="0" presId="urn:microsoft.com/office/officeart/2005/8/layout/radial2"/>
    <dgm:cxn modelId="{63D181A8-BDFC-4D2C-B9AA-951C55C6F182}" type="presOf" srcId="{18AA924D-E53C-46DF-8ECF-E3E45F5AC2F8}" destId="{207185FF-73D8-4074-B218-4CDF6CB99E90}" srcOrd="0" destOrd="0" presId="urn:microsoft.com/office/officeart/2005/8/layout/radial2"/>
    <dgm:cxn modelId="{8AC4945E-125A-4951-BA46-26B0F3F367C9}" type="presParOf" srcId="{D097311F-C3F7-4241-B20B-1DD005CC93D7}" destId="{BCE2A210-209F-4940-8BA6-DB0CE91E2809}" srcOrd="0" destOrd="0" presId="urn:microsoft.com/office/officeart/2005/8/layout/radial2"/>
    <dgm:cxn modelId="{F8EDAF59-B549-4C5D-B226-6A626085DE66}" type="presParOf" srcId="{BCE2A210-209F-4940-8BA6-DB0CE91E2809}" destId="{5C775F05-3660-4687-8F45-B670514DDA3D}" srcOrd="0" destOrd="0" presId="urn:microsoft.com/office/officeart/2005/8/layout/radial2"/>
    <dgm:cxn modelId="{C8A9FE9D-EEFC-415C-B21A-8553750F2146}" type="presParOf" srcId="{5C775F05-3660-4687-8F45-B670514DDA3D}" destId="{CB33C0BD-CE81-453C-BC06-934091A6B4FB}" srcOrd="0" destOrd="0" presId="urn:microsoft.com/office/officeart/2005/8/layout/radial2"/>
    <dgm:cxn modelId="{4E653427-1B5E-4700-B707-88B3690A8298}" type="presParOf" srcId="{5C775F05-3660-4687-8F45-B670514DDA3D}" destId="{B93F1DB7-6528-4EB2-B989-B9396A10BED3}" srcOrd="1" destOrd="0" presId="urn:microsoft.com/office/officeart/2005/8/layout/radial2"/>
    <dgm:cxn modelId="{42EB86D8-4CF5-4231-A057-E4185797B066}" type="presParOf" srcId="{BCE2A210-209F-4940-8BA6-DB0CE91E2809}" destId="{B6A71CA4-997A-46B2-AD7B-C9EB5F29F9CB}" srcOrd="1" destOrd="0" presId="urn:microsoft.com/office/officeart/2005/8/layout/radial2"/>
    <dgm:cxn modelId="{2DE63F18-90B9-429F-BE77-523133A826C2}" type="presParOf" srcId="{BCE2A210-209F-4940-8BA6-DB0CE91E2809}" destId="{62B743B5-4D80-4314-BCA6-4B12394C881B}" srcOrd="2" destOrd="0" presId="urn:microsoft.com/office/officeart/2005/8/layout/radial2"/>
    <dgm:cxn modelId="{86BB6246-51A5-413C-85D0-CAA73C33C40D}" type="presParOf" srcId="{62B743B5-4D80-4314-BCA6-4B12394C881B}" destId="{5773E83D-79DB-4236-9690-8BDFBA479FF6}" srcOrd="0" destOrd="0" presId="urn:microsoft.com/office/officeart/2005/8/layout/radial2"/>
    <dgm:cxn modelId="{DA51620A-E7B4-42F9-AE6D-1C9F1B4B86E2}" type="presParOf" srcId="{62B743B5-4D80-4314-BCA6-4B12394C881B}" destId="{3BEF585B-F038-4949-A28B-BC7FF82D1E98}" srcOrd="1" destOrd="0" presId="urn:microsoft.com/office/officeart/2005/8/layout/radial2"/>
    <dgm:cxn modelId="{97188C22-15A8-48AA-8598-5E3813B3DD9D}" type="presParOf" srcId="{BCE2A210-209F-4940-8BA6-DB0CE91E2809}" destId="{6C98360B-12D8-4590-915F-136B1F51787B}" srcOrd="3" destOrd="0" presId="urn:microsoft.com/office/officeart/2005/8/layout/radial2"/>
    <dgm:cxn modelId="{85217DE3-56A4-41E8-A65B-0BEFC24D896A}" type="presParOf" srcId="{BCE2A210-209F-4940-8BA6-DB0CE91E2809}" destId="{04FE8494-0E46-4149-989C-20A644EDB941}" srcOrd="4" destOrd="0" presId="urn:microsoft.com/office/officeart/2005/8/layout/radial2"/>
    <dgm:cxn modelId="{E244BCAE-C07D-4B95-A842-6EEBD5C8E99C}" type="presParOf" srcId="{04FE8494-0E46-4149-989C-20A644EDB941}" destId="{207185FF-73D8-4074-B218-4CDF6CB99E90}" srcOrd="0" destOrd="0" presId="urn:microsoft.com/office/officeart/2005/8/layout/radial2"/>
    <dgm:cxn modelId="{6E7FF323-426B-482B-B7D4-23E16E2C2A75}" type="presParOf" srcId="{04FE8494-0E46-4149-989C-20A644EDB941}" destId="{7D4CEAAA-569A-4BF8-A1FD-E5820577CDFB}" srcOrd="1" destOrd="0" presId="urn:microsoft.com/office/officeart/2005/8/layout/radial2"/>
    <dgm:cxn modelId="{3F9FD70F-13AC-4467-AA6C-1631F164B7EF}" type="presParOf" srcId="{BCE2A210-209F-4940-8BA6-DB0CE91E2809}" destId="{D9C2495B-56BC-4337-A527-B164B55D4BF1}" srcOrd="5" destOrd="0" presId="urn:microsoft.com/office/officeart/2005/8/layout/radial2"/>
    <dgm:cxn modelId="{44C997A7-37AD-44AF-8CCE-1B0889D1A199}" type="presParOf" srcId="{BCE2A210-209F-4940-8BA6-DB0CE91E2809}" destId="{A5D6F5FD-A71C-4518-8144-64E00B76D61E}" srcOrd="6" destOrd="0" presId="urn:microsoft.com/office/officeart/2005/8/layout/radial2"/>
    <dgm:cxn modelId="{EFD2ED27-D82E-4817-BF00-64AA5E3826B2}" type="presParOf" srcId="{A5D6F5FD-A71C-4518-8144-64E00B76D61E}" destId="{DAA27D96-1063-4E03-95B5-76917D368FF1}" srcOrd="0" destOrd="0" presId="urn:microsoft.com/office/officeart/2005/8/layout/radial2"/>
    <dgm:cxn modelId="{604A5D76-2D6A-4E65-9348-AB0C1F284F23}" type="presParOf" srcId="{A5D6F5FD-A71C-4518-8144-64E00B76D61E}" destId="{CF5BB244-AFF9-419F-8983-C1EE57DDFF5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9D09C4-5C7B-431E-A55C-A14658EF0A79}">
      <dsp:nvSpPr>
        <dsp:cNvPr id="0" name=""/>
        <dsp:cNvSpPr/>
      </dsp:nvSpPr>
      <dsp:spPr>
        <a:xfrm>
          <a:off x="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清潔，搓洗</a:t>
          </a:r>
          <a:r>
            <a:rPr lang="en-US" sz="2500" kern="1200" dirty="0" smtClean="0"/>
            <a:t>40~60</a:t>
          </a:r>
          <a:r>
            <a:rPr lang="zh-TW" sz="2500" kern="1200" dirty="0" smtClean="0"/>
            <a:t>秒</a:t>
          </a:r>
          <a:r>
            <a:rPr lang="zh-TW" altLang="zh-TW" sz="2500" kern="1200" dirty="0" smtClean="0"/>
            <a:t>雙手</a:t>
          </a:r>
          <a:r>
            <a:rPr lang="zh-TW" altLang="zh-TW" sz="2500" kern="1200" dirty="0" smtClean="0"/>
            <a:t>肥皂</a:t>
          </a:r>
          <a:r>
            <a:rPr lang="en-US" altLang="zh-TW" sz="2500" kern="1200" dirty="0" smtClean="0"/>
            <a:t>326</a:t>
          </a:r>
          <a:endParaRPr lang="zh-TW" sz="2500" kern="1200" dirty="0"/>
        </a:p>
      </dsp:txBody>
      <dsp:txXfrm>
        <a:off x="8" y="1810385"/>
        <a:ext cx="2011188" cy="1810385"/>
      </dsp:txXfrm>
    </dsp:sp>
    <dsp:sp modelId="{02ED52E4-DEB0-4E08-BC3D-0E1EC4AB0995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4FB059-BADD-4463-90C8-6721698AEF3B}">
      <dsp:nvSpPr>
        <dsp:cNvPr id="0" name=""/>
        <dsp:cNvSpPr/>
      </dsp:nvSpPr>
      <dsp:spPr>
        <a:xfrm>
          <a:off x="202656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口罩要遮住</a:t>
          </a:r>
          <a:r>
            <a:rPr lang="zh-TW" sz="2500" kern="1200" dirty="0" smtClean="0"/>
            <a:t>鼻</a:t>
          </a:r>
          <a:r>
            <a:rPr lang="zh-TW" sz="2500" kern="1200" dirty="0" smtClean="0"/>
            <a:t>、蓋住下巴  </a:t>
          </a:r>
          <a:endParaRPr lang="zh-TW" sz="2500" kern="1200" dirty="0"/>
        </a:p>
      </dsp:txBody>
      <dsp:txXfrm>
        <a:off x="2026562" y="1810385"/>
        <a:ext cx="2011188" cy="1810385"/>
      </dsp:txXfrm>
    </dsp:sp>
    <dsp:sp modelId="{ADA27173-512E-401B-8E4E-059D36758696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1E5535-16AF-43F3-9065-C9AB2684816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噴</a:t>
          </a:r>
          <a:r>
            <a:rPr lang="en-US" sz="2500" kern="1200" smtClean="0"/>
            <a:t>75%</a:t>
          </a:r>
          <a:r>
            <a:rPr lang="zh-TW" sz="2500" kern="1200" smtClean="0"/>
            <a:t>酒精搓洗雙手</a:t>
          </a:r>
          <a:r>
            <a:rPr lang="en-US" sz="2500" kern="1200" smtClean="0"/>
            <a:t>20-30</a:t>
          </a:r>
          <a:r>
            <a:rPr lang="zh-TW" sz="2500" kern="1200" smtClean="0"/>
            <a:t>秒</a:t>
          </a:r>
          <a:endParaRPr lang="zh-TW" sz="2500" kern="1200"/>
        </a:p>
      </dsp:txBody>
      <dsp:txXfrm>
        <a:off x="4144967" y="1810385"/>
        <a:ext cx="2011188" cy="1810385"/>
      </dsp:txXfrm>
    </dsp:sp>
    <dsp:sp modelId="{005802DA-A708-49D7-B3AE-53A4D73BDAB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415A2D-C85F-4292-93B9-59DFA8DFEDE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有發燒、呼吸道症狀速就醫</a:t>
          </a:r>
          <a:endParaRPr lang="zh-TW" sz="2500" kern="1200"/>
        </a:p>
      </dsp:txBody>
      <dsp:txXfrm>
        <a:off x="6216492" y="1810385"/>
        <a:ext cx="2011188" cy="1810385"/>
      </dsp:txXfrm>
    </dsp:sp>
    <dsp:sp modelId="{672A0414-2E23-46F6-BF43-B8C770482488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DEF88E-9C79-4E25-BB5C-2FA0B2012DC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2BF984-E447-4654-A77F-117A8CFADFE0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25E94A6-3DB2-412D-A18F-B3253800AED1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</a:t>
          </a:r>
          <a:r>
            <a:rPr lang="en-US" sz="2500" kern="1200" smtClean="0"/>
            <a:t>3</a:t>
          </a:r>
          <a:r>
            <a:rPr lang="zh-TW" sz="2500" kern="1200" smtClean="0"/>
            <a:t>約個步伐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704AAE06-BCC4-4C3A-B999-8863A73F711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6B430223-58EC-4BEA-B31D-C4224EC56E1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230C397D-440E-4CD7-B0EA-5DC9BF0D0F3B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7C902FEA-5462-435C-9268-A45A54D6C01E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C2495B-56BC-4337-A527-B164B55D4BF1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98360B-12D8-4590-915F-136B1F51787B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A71CA4-997A-46B2-AD7B-C9EB5F29F9CB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3F1DB7-6528-4EB2-B989-B9396A10BED3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73E83D-79DB-4236-9690-8BDFBA479FF6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3BEF585B-F038-4949-A28B-BC7FF82D1E98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207185FF-73D8-4074-B218-4CDF6CB99E90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7D4CEAAA-569A-4BF8-A1FD-E5820577CDFB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你的防疫嗎？觀念正確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</a:t>
          </a:r>
          <a:r>
            <a:rPr lang="en-US" altLang="zh-TW" sz="2000" kern="1200" dirty="0" smtClean="0"/>
            <a:t>!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DAA27D96-1063-4E03-95B5-76917D368FF1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sz="2300" kern="1200" dirty="0"/>
        </a:p>
      </dsp:txBody>
      <dsp:txXfrm>
        <a:off x="3483799" y="3410996"/>
        <a:ext cx="922321" cy="922321"/>
      </dsp:txXfrm>
    </dsp:sp>
    <dsp:sp modelId="{CF5BB244-AFF9-419F-8983-C1EE57DDFF55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0"/>
            <a:r>
              <a:rPr lang="zh-TW" altLang="en-US" dirty="0"/>
              <a:t>第二層</a:t>
            </a:r>
          </a:p>
          <a:p>
            <a:pPr lvl="1"/>
            <a:r>
              <a:rPr lang="zh-TW" altLang="en-US" dirty="0"/>
              <a:t>第三層</a:t>
            </a:r>
          </a:p>
          <a:p>
            <a:pPr lvl="2"/>
            <a:r>
              <a:rPr lang="zh-TW" altLang="en-US" dirty="0"/>
              <a:t>第四層</a:t>
            </a:r>
          </a:p>
          <a:p>
            <a:pPr lvl="3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1000">
              <a:srgbClr val="FCDBBF"/>
            </a:gs>
            <a:gs pos="42000">
              <a:srgbClr val="FEECDD"/>
            </a:gs>
            <a:gs pos="23000">
              <a:schemeClr val="accent6">
                <a:lumMod val="5000"/>
                <a:lumOff val="95000"/>
              </a:schemeClr>
            </a:gs>
            <a:gs pos="86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45000"/>
                <a:lumOff val="55000"/>
              </a:schemeClr>
            </a:gs>
            <a:gs pos="56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99F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99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防疫大作戰</a:t>
            </a:r>
            <a:endParaRPr lang="zh-TW" altLang="en-US" sz="4800" dirty="0">
              <a:solidFill>
                <a:schemeClr val="accent4">
                  <a:lumMod val="60000"/>
                  <a:lumOff val="4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492896"/>
            <a:ext cx="5069516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6308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602952"/>
              </p:ext>
            </p:extLst>
          </p:nvPr>
        </p:nvGraphicFramePr>
        <p:xfrm>
          <a:off x="1043608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2126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1362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文鼎疊圓體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57</cp:revision>
  <dcterms:created xsi:type="dcterms:W3CDTF">2014-02-08T16:25:00Z</dcterms:created>
  <dcterms:modified xsi:type="dcterms:W3CDTF">2021-12-07T07:06:28Z</dcterms:modified>
</cp:coreProperties>
</file>