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B4ADA5-F824-4A56-9AA8-0FDBE5CC1DDE}" type="doc">
      <dgm:prSet loTypeId="urn:microsoft.com/office/officeart/2005/8/layout/hList7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zh-TW" altLang="en-US"/>
        </a:p>
      </dgm:t>
    </dgm:pt>
    <dgm:pt modelId="{6DDBD7B1-7F47-4A19-96CC-5E7130490130}">
      <dgm:prSet/>
      <dgm:spPr/>
      <dgm:t>
        <a:bodyPr/>
        <a:lstStyle/>
        <a:p>
          <a:pPr rtl="0"/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口罩要遮住口鼻、蓋住下巴  </a:t>
          </a:r>
          <a:endParaRPr lang="zh-TW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3AF8FA58-1831-4737-BC03-6548943003EC}" type="parTrans" cxnId="{EA54C2D0-9B9E-42DE-A78A-D8CCCD46B328}">
      <dgm:prSet/>
      <dgm:spPr/>
      <dgm:t>
        <a:bodyPr/>
        <a:lstStyle/>
        <a:p>
          <a:endParaRPr lang="zh-TW" altLang="en-US"/>
        </a:p>
      </dgm:t>
    </dgm:pt>
    <dgm:pt modelId="{037F44B4-ACD6-4C8C-B8CB-58995E2F5B53}" type="sibTrans" cxnId="{EA54C2D0-9B9E-42DE-A78A-D8CCCD46B328}">
      <dgm:prSet/>
      <dgm:spPr/>
      <dgm:t>
        <a:bodyPr/>
        <a:lstStyle/>
        <a:p>
          <a:endParaRPr lang="zh-TW" altLang="en-US"/>
        </a:p>
      </dgm:t>
    </dgm:pt>
    <dgm:pt modelId="{F2C62915-5CF3-447E-85CC-E364E5C83EA0}">
      <dgm:prSet/>
      <dgm:spPr/>
      <dgm:t>
        <a:bodyPr/>
        <a:lstStyle/>
        <a:p>
          <a:pPr rtl="0"/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雙手肥皂清潔，搓洗</a:t>
          </a:r>
          <a:r>
            <a:rPr lang="en-US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40~60</a:t>
          </a:r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秒</a:t>
          </a:r>
          <a:endParaRPr lang="zh-TW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A1AEDD7D-8CE3-440A-A108-960860872E8A}" type="parTrans" cxnId="{31C58468-E29F-4EDB-AC40-DA93417CB782}">
      <dgm:prSet/>
      <dgm:spPr/>
      <dgm:t>
        <a:bodyPr/>
        <a:lstStyle/>
        <a:p>
          <a:endParaRPr lang="zh-TW" altLang="en-US"/>
        </a:p>
      </dgm:t>
    </dgm:pt>
    <dgm:pt modelId="{0F5F68A3-FD4C-46E9-8C38-270D46B96A9C}" type="sibTrans" cxnId="{31C58468-E29F-4EDB-AC40-DA93417CB782}">
      <dgm:prSet/>
      <dgm:spPr/>
      <dgm:t>
        <a:bodyPr/>
        <a:lstStyle/>
        <a:p>
          <a:endParaRPr lang="zh-TW" altLang="en-US"/>
        </a:p>
      </dgm:t>
    </dgm:pt>
    <dgm:pt modelId="{9538B5B1-63A7-481C-B3C3-E3D025268396}">
      <dgm:prSet/>
      <dgm:spPr/>
      <dgm:t>
        <a:bodyPr/>
        <a:lstStyle/>
        <a:p>
          <a:pPr rtl="0"/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噴</a:t>
          </a:r>
          <a:r>
            <a:rPr lang="en-US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75%</a:t>
          </a:r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酒精搓洗雙手</a:t>
          </a:r>
          <a:r>
            <a:rPr lang="en-US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20-30</a:t>
          </a:r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秒</a:t>
          </a:r>
          <a:endParaRPr lang="zh-TW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EF6FCE3B-5A06-427A-94DF-43C292429635}" type="parTrans" cxnId="{C330430D-D6A7-4918-BFC0-6654A84219D9}">
      <dgm:prSet/>
      <dgm:spPr/>
      <dgm:t>
        <a:bodyPr/>
        <a:lstStyle/>
        <a:p>
          <a:endParaRPr lang="zh-TW" altLang="en-US"/>
        </a:p>
      </dgm:t>
    </dgm:pt>
    <dgm:pt modelId="{EA32B562-0673-4524-B288-FB1B18E4AF93}" type="sibTrans" cxnId="{C330430D-D6A7-4918-BFC0-6654A84219D9}">
      <dgm:prSet/>
      <dgm:spPr/>
      <dgm:t>
        <a:bodyPr/>
        <a:lstStyle/>
        <a:p>
          <a:endParaRPr lang="zh-TW" altLang="en-US"/>
        </a:p>
      </dgm:t>
    </dgm:pt>
    <dgm:pt modelId="{EF0794B6-127D-4FE7-97DD-BEB1F096CE35}">
      <dgm:prSet/>
      <dgm:spPr/>
      <dgm:t>
        <a:bodyPr/>
        <a:lstStyle/>
        <a:p>
          <a:pPr rtl="0"/>
          <a:r>
            <a:rPr lang="zh-TW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有發燒、呼吸道症狀速就醫</a:t>
          </a:r>
          <a:endParaRPr lang="zh-TW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gm:t>
    </dgm:pt>
    <dgm:pt modelId="{84E24525-A63D-4ED1-907D-F516AE0E2B78}" type="parTrans" cxnId="{C052510C-0186-4AC3-AFBC-7A38760F5A2A}">
      <dgm:prSet/>
      <dgm:spPr/>
      <dgm:t>
        <a:bodyPr/>
        <a:lstStyle/>
        <a:p>
          <a:endParaRPr lang="zh-TW" altLang="en-US"/>
        </a:p>
      </dgm:t>
    </dgm:pt>
    <dgm:pt modelId="{A8EBF749-A3FD-40A2-B53A-DAF7BC844AF9}" type="sibTrans" cxnId="{C052510C-0186-4AC3-AFBC-7A38760F5A2A}">
      <dgm:prSet/>
      <dgm:spPr/>
      <dgm:t>
        <a:bodyPr/>
        <a:lstStyle/>
        <a:p>
          <a:endParaRPr lang="zh-TW" altLang="en-US"/>
        </a:p>
      </dgm:t>
    </dgm:pt>
    <dgm:pt modelId="{AF2D0D86-3F9D-43F5-99E6-5E464B705EC4}" type="pres">
      <dgm:prSet presAssocID="{97B4ADA5-F824-4A56-9AA8-0FDBE5CC1DD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DD04E9D-B17E-4C06-9E5A-C2DACD652EDA}" type="pres">
      <dgm:prSet presAssocID="{97B4ADA5-F824-4A56-9AA8-0FDBE5CC1DDE}" presName="fgShape" presStyleLbl="fgShp" presStyleIdx="0" presStyleCnt="1"/>
      <dgm:spPr/>
    </dgm:pt>
    <dgm:pt modelId="{B6742E52-D868-468C-90F4-D80E6F9371B2}" type="pres">
      <dgm:prSet presAssocID="{97B4ADA5-F824-4A56-9AA8-0FDBE5CC1DDE}" presName="linComp" presStyleCnt="0"/>
      <dgm:spPr/>
    </dgm:pt>
    <dgm:pt modelId="{57BEDA4E-3150-4061-A019-A5B0F33BAB33}" type="pres">
      <dgm:prSet presAssocID="{6DDBD7B1-7F47-4A19-96CC-5E7130490130}" presName="compNode" presStyleCnt="0"/>
      <dgm:spPr/>
    </dgm:pt>
    <dgm:pt modelId="{91C2C15B-42DF-4828-9C15-07630E1110BE}" type="pres">
      <dgm:prSet presAssocID="{6DDBD7B1-7F47-4A19-96CC-5E713049013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406FA6A-79E2-4CD2-B82C-9FDD09FF9C83}" type="pres">
      <dgm:prSet presAssocID="{6DDBD7B1-7F47-4A19-96CC-5E713049013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8BEA6F-D7E7-4D74-8AA2-BB537060AB61}" type="pres">
      <dgm:prSet presAssocID="{6DDBD7B1-7F47-4A19-96CC-5E7130490130}" presName="invisiNode" presStyleLbl="node1" presStyleIdx="0" presStyleCnt="4"/>
      <dgm:spPr/>
    </dgm:pt>
    <dgm:pt modelId="{24C4D94A-AE34-486F-86A8-32AFC729BCB9}" type="pres">
      <dgm:prSet presAssocID="{6DDBD7B1-7F47-4A19-96CC-5E713049013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FAD75F9-83CA-43C9-97C0-CE3CB6F5A7B7}" type="pres">
      <dgm:prSet presAssocID="{037F44B4-ACD6-4C8C-B8CB-58995E2F5B5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9F7A6C3-0CFB-40C4-BDDB-5C95E53B60C6}" type="pres">
      <dgm:prSet presAssocID="{F2C62915-5CF3-447E-85CC-E364E5C83EA0}" presName="compNode" presStyleCnt="0"/>
      <dgm:spPr/>
    </dgm:pt>
    <dgm:pt modelId="{368FD058-709C-47E4-B9E7-6F5E48C1B4C5}" type="pres">
      <dgm:prSet presAssocID="{F2C62915-5CF3-447E-85CC-E364E5C83EA0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C5337AB-64DB-4F60-BFC6-672EB7023CB7}" type="pres">
      <dgm:prSet presAssocID="{F2C62915-5CF3-447E-85CC-E364E5C83EA0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49FD1C-A31C-40C0-A734-D8255D763AAC}" type="pres">
      <dgm:prSet presAssocID="{F2C62915-5CF3-447E-85CC-E364E5C83EA0}" presName="invisiNode" presStyleLbl="node1" presStyleIdx="1" presStyleCnt="4"/>
      <dgm:spPr/>
    </dgm:pt>
    <dgm:pt modelId="{348C1B2C-5FF3-409E-9521-27924A83F1FD}" type="pres">
      <dgm:prSet presAssocID="{F2C62915-5CF3-447E-85CC-E364E5C83EA0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6EA1276-1AD2-4DBB-9830-B6D4B8F3CBE6}" type="pres">
      <dgm:prSet presAssocID="{0F5F68A3-FD4C-46E9-8C38-270D46B96A9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3D29361-674F-42E0-86BC-6319FC696972}" type="pres">
      <dgm:prSet presAssocID="{9538B5B1-63A7-481C-B3C3-E3D025268396}" presName="compNode" presStyleCnt="0"/>
      <dgm:spPr/>
    </dgm:pt>
    <dgm:pt modelId="{BFD5D048-907C-47D1-BE27-F7A51C583E64}" type="pres">
      <dgm:prSet presAssocID="{9538B5B1-63A7-481C-B3C3-E3D025268396}" presName="bkgdShape" presStyleLbl="node1" presStyleIdx="2" presStyleCnt="4" custLinFactNeighborX="568" custLinFactNeighborY="632"/>
      <dgm:spPr/>
      <dgm:t>
        <a:bodyPr/>
        <a:lstStyle/>
        <a:p>
          <a:endParaRPr lang="zh-TW" altLang="en-US"/>
        </a:p>
      </dgm:t>
    </dgm:pt>
    <dgm:pt modelId="{61CE3338-4616-48CF-9FD8-DBA552C0C57F}" type="pres">
      <dgm:prSet presAssocID="{9538B5B1-63A7-481C-B3C3-E3D025268396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25F6E5-526D-45AE-8C98-A1D57C060FFC}" type="pres">
      <dgm:prSet presAssocID="{9538B5B1-63A7-481C-B3C3-E3D025268396}" presName="invisiNode" presStyleLbl="node1" presStyleIdx="2" presStyleCnt="4"/>
      <dgm:spPr/>
    </dgm:pt>
    <dgm:pt modelId="{2576795B-2266-4906-98BA-51DBA784F6E9}" type="pres">
      <dgm:prSet presAssocID="{9538B5B1-63A7-481C-B3C3-E3D025268396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D8512F7-C87C-49F1-B366-895B6BE77E3A}" type="pres">
      <dgm:prSet presAssocID="{EA32B562-0673-4524-B288-FB1B18E4AF9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6826E7E-0656-4074-848F-58BAD3A0E24B}" type="pres">
      <dgm:prSet presAssocID="{EF0794B6-127D-4FE7-97DD-BEB1F096CE35}" presName="compNode" presStyleCnt="0"/>
      <dgm:spPr/>
    </dgm:pt>
    <dgm:pt modelId="{4AF3D03D-AF20-4A2D-9CCE-AEA20E19DAA7}" type="pres">
      <dgm:prSet presAssocID="{EF0794B6-127D-4FE7-97DD-BEB1F096CE35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19558FC8-24AD-49A6-8020-41F24D992B0F}" type="pres">
      <dgm:prSet presAssocID="{EF0794B6-127D-4FE7-97DD-BEB1F096CE35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C486D2-BB53-4EEF-8868-A73A016725D8}" type="pres">
      <dgm:prSet presAssocID="{EF0794B6-127D-4FE7-97DD-BEB1F096CE35}" presName="invisiNode" presStyleLbl="node1" presStyleIdx="3" presStyleCnt="4"/>
      <dgm:spPr/>
    </dgm:pt>
    <dgm:pt modelId="{B1250F08-F8DE-4C70-A196-689E5836155E}" type="pres">
      <dgm:prSet presAssocID="{EF0794B6-127D-4FE7-97DD-BEB1F096CE35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EA54C2D0-9B9E-42DE-A78A-D8CCCD46B328}" srcId="{97B4ADA5-F824-4A56-9AA8-0FDBE5CC1DDE}" destId="{6DDBD7B1-7F47-4A19-96CC-5E7130490130}" srcOrd="0" destOrd="0" parTransId="{3AF8FA58-1831-4737-BC03-6548943003EC}" sibTransId="{037F44B4-ACD6-4C8C-B8CB-58995E2F5B53}"/>
    <dgm:cxn modelId="{7ED4FE72-9AE2-44FD-A696-A86F6E3C8210}" type="presOf" srcId="{6DDBD7B1-7F47-4A19-96CC-5E7130490130}" destId="{91C2C15B-42DF-4828-9C15-07630E1110BE}" srcOrd="0" destOrd="0" presId="urn:microsoft.com/office/officeart/2005/8/layout/hList7"/>
    <dgm:cxn modelId="{DBF52E0D-B189-4C95-8CB8-3A88005B52B4}" type="presOf" srcId="{EA32B562-0673-4524-B288-FB1B18E4AF93}" destId="{9D8512F7-C87C-49F1-B366-895B6BE77E3A}" srcOrd="0" destOrd="0" presId="urn:microsoft.com/office/officeart/2005/8/layout/hList7"/>
    <dgm:cxn modelId="{E8D74CD5-6B32-4E5A-81CA-8F1CFB1C40E4}" type="presOf" srcId="{F2C62915-5CF3-447E-85CC-E364E5C83EA0}" destId="{EC5337AB-64DB-4F60-BFC6-672EB7023CB7}" srcOrd="1" destOrd="0" presId="urn:microsoft.com/office/officeart/2005/8/layout/hList7"/>
    <dgm:cxn modelId="{AA49B066-9315-4B5F-B2FB-BCC4BFF294DB}" type="presOf" srcId="{9538B5B1-63A7-481C-B3C3-E3D025268396}" destId="{BFD5D048-907C-47D1-BE27-F7A51C583E64}" srcOrd="0" destOrd="0" presId="urn:microsoft.com/office/officeart/2005/8/layout/hList7"/>
    <dgm:cxn modelId="{C330430D-D6A7-4918-BFC0-6654A84219D9}" srcId="{97B4ADA5-F824-4A56-9AA8-0FDBE5CC1DDE}" destId="{9538B5B1-63A7-481C-B3C3-E3D025268396}" srcOrd="2" destOrd="0" parTransId="{EF6FCE3B-5A06-427A-94DF-43C292429635}" sibTransId="{EA32B562-0673-4524-B288-FB1B18E4AF93}"/>
    <dgm:cxn modelId="{ABE323CA-1E8C-4612-88B9-6E3475D6DB3A}" type="presOf" srcId="{0F5F68A3-FD4C-46E9-8C38-270D46B96A9C}" destId="{F6EA1276-1AD2-4DBB-9830-B6D4B8F3CBE6}" srcOrd="0" destOrd="0" presId="urn:microsoft.com/office/officeart/2005/8/layout/hList7"/>
    <dgm:cxn modelId="{A2B68171-CD47-4E36-AE2C-6F12CE05D34F}" type="presOf" srcId="{EF0794B6-127D-4FE7-97DD-BEB1F096CE35}" destId="{19558FC8-24AD-49A6-8020-41F24D992B0F}" srcOrd="1" destOrd="0" presId="urn:microsoft.com/office/officeart/2005/8/layout/hList7"/>
    <dgm:cxn modelId="{C052510C-0186-4AC3-AFBC-7A38760F5A2A}" srcId="{97B4ADA5-F824-4A56-9AA8-0FDBE5CC1DDE}" destId="{EF0794B6-127D-4FE7-97DD-BEB1F096CE35}" srcOrd="3" destOrd="0" parTransId="{84E24525-A63D-4ED1-907D-F516AE0E2B78}" sibTransId="{A8EBF749-A3FD-40A2-B53A-DAF7BC844AF9}"/>
    <dgm:cxn modelId="{688F6CEE-B167-4497-9D14-F76ABE2BC94C}" type="presOf" srcId="{EF0794B6-127D-4FE7-97DD-BEB1F096CE35}" destId="{4AF3D03D-AF20-4A2D-9CCE-AEA20E19DAA7}" srcOrd="0" destOrd="0" presId="urn:microsoft.com/office/officeart/2005/8/layout/hList7"/>
    <dgm:cxn modelId="{31C58468-E29F-4EDB-AC40-DA93417CB782}" srcId="{97B4ADA5-F824-4A56-9AA8-0FDBE5CC1DDE}" destId="{F2C62915-5CF3-447E-85CC-E364E5C83EA0}" srcOrd="1" destOrd="0" parTransId="{A1AEDD7D-8CE3-440A-A108-960860872E8A}" sibTransId="{0F5F68A3-FD4C-46E9-8C38-270D46B96A9C}"/>
    <dgm:cxn modelId="{595613D4-D79F-45B1-BC68-5347BD5BF9AE}" type="presOf" srcId="{F2C62915-5CF3-447E-85CC-E364E5C83EA0}" destId="{368FD058-709C-47E4-B9E7-6F5E48C1B4C5}" srcOrd="0" destOrd="0" presId="urn:microsoft.com/office/officeart/2005/8/layout/hList7"/>
    <dgm:cxn modelId="{7D3CE2F5-B82A-494D-A02B-3B578E6BBB1F}" type="presOf" srcId="{037F44B4-ACD6-4C8C-B8CB-58995E2F5B53}" destId="{6FAD75F9-83CA-43C9-97C0-CE3CB6F5A7B7}" srcOrd="0" destOrd="0" presId="urn:microsoft.com/office/officeart/2005/8/layout/hList7"/>
    <dgm:cxn modelId="{D7E000A0-CFCF-4C22-B05D-AB46513A28AF}" type="presOf" srcId="{9538B5B1-63A7-481C-B3C3-E3D025268396}" destId="{61CE3338-4616-48CF-9FD8-DBA552C0C57F}" srcOrd="1" destOrd="0" presId="urn:microsoft.com/office/officeart/2005/8/layout/hList7"/>
    <dgm:cxn modelId="{BD9A3934-7FC6-46D1-A489-B8BBDAEA6C15}" type="presOf" srcId="{6DDBD7B1-7F47-4A19-96CC-5E7130490130}" destId="{F406FA6A-79E2-4CD2-B82C-9FDD09FF9C83}" srcOrd="1" destOrd="0" presId="urn:microsoft.com/office/officeart/2005/8/layout/hList7"/>
    <dgm:cxn modelId="{4908FB96-28EC-48DA-B22C-EB44FB6303A2}" type="presOf" srcId="{97B4ADA5-F824-4A56-9AA8-0FDBE5CC1DDE}" destId="{AF2D0D86-3F9D-43F5-99E6-5E464B705EC4}" srcOrd="0" destOrd="0" presId="urn:microsoft.com/office/officeart/2005/8/layout/hList7"/>
    <dgm:cxn modelId="{E6054306-9DE4-4412-9A50-ECA6F4BDEB5B}" type="presParOf" srcId="{AF2D0D86-3F9D-43F5-99E6-5E464B705EC4}" destId="{6DD04E9D-B17E-4C06-9E5A-C2DACD652EDA}" srcOrd="0" destOrd="0" presId="urn:microsoft.com/office/officeart/2005/8/layout/hList7"/>
    <dgm:cxn modelId="{9F24D781-E19A-4FA6-8554-0CA33398ECA3}" type="presParOf" srcId="{AF2D0D86-3F9D-43F5-99E6-5E464B705EC4}" destId="{B6742E52-D868-468C-90F4-D80E6F9371B2}" srcOrd="1" destOrd="0" presId="urn:microsoft.com/office/officeart/2005/8/layout/hList7"/>
    <dgm:cxn modelId="{321F8F6E-5F38-4956-9EFF-521D60F462D6}" type="presParOf" srcId="{B6742E52-D868-468C-90F4-D80E6F9371B2}" destId="{57BEDA4E-3150-4061-A019-A5B0F33BAB33}" srcOrd="0" destOrd="0" presId="urn:microsoft.com/office/officeart/2005/8/layout/hList7"/>
    <dgm:cxn modelId="{B9E9B04A-CFDE-486F-8217-B0C10399E9BD}" type="presParOf" srcId="{57BEDA4E-3150-4061-A019-A5B0F33BAB33}" destId="{91C2C15B-42DF-4828-9C15-07630E1110BE}" srcOrd="0" destOrd="0" presId="urn:microsoft.com/office/officeart/2005/8/layout/hList7"/>
    <dgm:cxn modelId="{4C029D3A-4855-4256-A46C-21508693669B}" type="presParOf" srcId="{57BEDA4E-3150-4061-A019-A5B0F33BAB33}" destId="{F406FA6A-79E2-4CD2-B82C-9FDD09FF9C83}" srcOrd="1" destOrd="0" presId="urn:microsoft.com/office/officeart/2005/8/layout/hList7"/>
    <dgm:cxn modelId="{3FDC0C10-AE3C-4904-9AE5-F8F726616D28}" type="presParOf" srcId="{57BEDA4E-3150-4061-A019-A5B0F33BAB33}" destId="{A88BEA6F-D7E7-4D74-8AA2-BB537060AB61}" srcOrd="2" destOrd="0" presId="urn:microsoft.com/office/officeart/2005/8/layout/hList7"/>
    <dgm:cxn modelId="{ECAC8316-4ACE-4F8F-907C-A3547EF77E0A}" type="presParOf" srcId="{57BEDA4E-3150-4061-A019-A5B0F33BAB33}" destId="{24C4D94A-AE34-486F-86A8-32AFC729BCB9}" srcOrd="3" destOrd="0" presId="urn:microsoft.com/office/officeart/2005/8/layout/hList7"/>
    <dgm:cxn modelId="{CA187A85-F350-41B7-81C7-FE4B5D59882D}" type="presParOf" srcId="{B6742E52-D868-468C-90F4-D80E6F9371B2}" destId="{6FAD75F9-83CA-43C9-97C0-CE3CB6F5A7B7}" srcOrd="1" destOrd="0" presId="urn:microsoft.com/office/officeart/2005/8/layout/hList7"/>
    <dgm:cxn modelId="{941A3A5F-980E-46BD-B9D7-DD71175AC0D4}" type="presParOf" srcId="{B6742E52-D868-468C-90F4-D80E6F9371B2}" destId="{79F7A6C3-0CFB-40C4-BDDB-5C95E53B60C6}" srcOrd="2" destOrd="0" presId="urn:microsoft.com/office/officeart/2005/8/layout/hList7"/>
    <dgm:cxn modelId="{2923989F-A9F7-4F4E-84E0-A85599219A4B}" type="presParOf" srcId="{79F7A6C3-0CFB-40C4-BDDB-5C95E53B60C6}" destId="{368FD058-709C-47E4-B9E7-6F5E48C1B4C5}" srcOrd="0" destOrd="0" presId="urn:microsoft.com/office/officeart/2005/8/layout/hList7"/>
    <dgm:cxn modelId="{22149869-97C2-455C-B159-6408C7786270}" type="presParOf" srcId="{79F7A6C3-0CFB-40C4-BDDB-5C95E53B60C6}" destId="{EC5337AB-64DB-4F60-BFC6-672EB7023CB7}" srcOrd="1" destOrd="0" presId="urn:microsoft.com/office/officeart/2005/8/layout/hList7"/>
    <dgm:cxn modelId="{42FCABF5-2498-4899-AC07-5FF0EE29FC84}" type="presParOf" srcId="{79F7A6C3-0CFB-40C4-BDDB-5C95E53B60C6}" destId="{6249FD1C-A31C-40C0-A734-D8255D763AAC}" srcOrd="2" destOrd="0" presId="urn:microsoft.com/office/officeart/2005/8/layout/hList7"/>
    <dgm:cxn modelId="{A6AF64BF-FED4-4F52-B034-B8582731D721}" type="presParOf" srcId="{79F7A6C3-0CFB-40C4-BDDB-5C95E53B60C6}" destId="{348C1B2C-5FF3-409E-9521-27924A83F1FD}" srcOrd="3" destOrd="0" presId="urn:microsoft.com/office/officeart/2005/8/layout/hList7"/>
    <dgm:cxn modelId="{92A37803-2EBE-486C-B309-0E973DEE791F}" type="presParOf" srcId="{B6742E52-D868-468C-90F4-D80E6F9371B2}" destId="{F6EA1276-1AD2-4DBB-9830-B6D4B8F3CBE6}" srcOrd="3" destOrd="0" presId="urn:microsoft.com/office/officeart/2005/8/layout/hList7"/>
    <dgm:cxn modelId="{16F2AFBA-30E4-4A1F-81CC-9F4D2E297226}" type="presParOf" srcId="{B6742E52-D868-468C-90F4-D80E6F9371B2}" destId="{F3D29361-674F-42E0-86BC-6319FC696972}" srcOrd="4" destOrd="0" presId="urn:microsoft.com/office/officeart/2005/8/layout/hList7"/>
    <dgm:cxn modelId="{8D6E9641-7F6F-4993-9647-1497F7785B3D}" type="presParOf" srcId="{F3D29361-674F-42E0-86BC-6319FC696972}" destId="{BFD5D048-907C-47D1-BE27-F7A51C583E64}" srcOrd="0" destOrd="0" presId="urn:microsoft.com/office/officeart/2005/8/layout/hList7"/>
    <dgm:cxn modelId="{61589463-0546-4A5D-B65E-765AE032C807}" type="presParOf" srcId="{F3D29361-674F-42E0-86BC-6319FC696972}" destId="{61CE3338-4616-48CF-9FD8-DBA552C0C57F}" srcOrd="1" destOrd="0" presId="urn:microsoft.com/office/officeart/2005/8/layout/hList7"/>
    <dgm:cxn modelId="{00F45F81-FB29-427E-BBA8-362C2CCBC809}" type="presParOf" srcId="{F3D29361-674F-42E0-86BC-6319FC696972}" destId="{1E25F6E5-526D-45AE-8C98-A1D57C060FFC}" srcOrd="2" destOrd="0" presId="urn:microsoft.com/office/officeart/2005/8/layout/hList7"/>
    <dgm:cxn modelId="{DEF7D581-8172-47E5-97B7-0B46F6AF068D}" type="presParOf" srcId="{F3D29361-674F-42E0-86BC-6319FC696972}" destId="{2576795B-2266-4906-98BA-51DBA784F6E9}" srcOrd="3" destOrd="0" presId="urn:microsoft.com/office/officeart/2005/8/layout/hList7"/>
    <dgm:cxn modelId="{C3E5B432-6A16-4282-A4C3-449A1C7890BD}" type="presParOf" srcId="{B6742E52-D868-468C-90F4-D80E6F9371B2}" destId="{9D8512F7-C87C-49F1-B366-895B6BE77E3A}" srcOrd="5" destOrd="0" presId="urn:microsoft.com/office/officeart/2005/8/layout/hList7"/>
    <dgm:cxn modelId="{8CC7288C-179E-4B9F-A700-0F26E4F2E055}" type="presParOf" srcId="{B6742E52-D868-468C-90F4-D80E6F9371B2}" destId="{06826E7E-0656-4074-848F-58BAD3A0E24B}" srcOrd="6" destOrd="0" presId="urn:microsoft.com/office/officeart/2005/8/layout/hList7"/>
    <dgm:cxn modelId="{46E6B3AF-393C-453E-9D15-64B89D575673}" type="presParOf" srcId="{06826E7E-0656-4074-848F-58BAD3A0E24B}" destId="{4AF3D03D-AF20-4A2D-9CCE-AEA20E19DAA7}" srcOrd="0" destOrd="0" presId="urn:microsoft.com/office/officeart/2005/8/layout/hList7"/>
    <dgm:cxn modelId="{CD1BB131-BDB0-413B-8A90-ADDE982899A8}" type="presParOf" srcId="{06826E7E-0656-4074-848F-58BAD3A0E24B}" destId="{19558FC8-24AD-49A6-8020-41F24D992B0F}" srcOrd="1" destOrd="0" presId="urn:microsoft.com/office/officeart/2005/8/layout/hList7"/>
    <dgm:cxn modelId="{263353E1-3F8D-4E56-B705-72898271B750}" type="presParOf" srcId="{06826E7E-0656-4074-848F-58BAD3A0E24B}" destId="{98C486D2-BB53-4EEF-8868-A73A016725D8}" srcOrd="2" destOrd="0" presId="urn:microsoft.com/office/officeart/2005/8/layout/hList7"/>
    <dgm:cxn modelId="{91B39565-BA84-4D6D-9387-0E3288F9A03A}" type="presParOf" srcId="{06826E7E-0656-4074-848F-58BAD3A0E24B}" destId="{B1250F08-F8DE-4C70-A196-689E5836155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6FFB7C-48E1-426B-94F9-8AB4C12ACEA3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D225C96-6E79-4B72-8955-6F6ED04C3D52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室外至少</a:t>
          </a:r>
          <a:r>
            <a:rPr lang="en-US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1</a:t>
          </a:r>
          <a:r>
            <a:rPr lang="zh-TW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公尺</a:t>
          </a:r>
          <a:endParaRPr lang="zh-TW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27DF6FC3-162B-4C5B-A90F-2820CC881308}" type="parTrans" cxnId="{31D520EF-F22C-47C1-93B8-3B8502CBC784}">
      <dgm:prSet/>
      <dgm:spPr/>
      <dgm:t>
        <a:bodyPr/>
        <a:lstStyle/>
        <a:p>
          <a:endParaRPr lang="zh-TW" altLang="en-US"/>
        </a:p>
      </dgm:t>
    </dgm:pt>
    <dgm:pt modelId="{F6DA25D6-5DEE-4515-A793-F2B22D90018D}" type="sibTrans" cxnId="{31D520EF-F22C-47C1-93B8-3B8502CBC784}">
      <dgm:prSet/>
      <dgm:spPr/>
      <dgm:t>
        <a:bodyPr/>
        <a:lstStyle/>
        <a:p>
          <a:endParaRPr lang="zh-TW" altLang="en-US"/>
        </a:p>
      </dgm:t>
    </dgm:pt>
    <dgm:pt modelId="{BE070AA1-6030-44BA-ABE0-CED58141BA62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404DA44F-1D0A-4AB7-9017-9BC88D3BEB28}" type="parTrans" cxnId="{24B95326-C94C-4D4C-8D64-1A3A5E3AC1BB}">
      <dgm:prSet/>
      <dgm:spPr/>
      <dgm:t>
        <a:bodyPr/>
        <a:lstStyle/>
        <a:p>
          <a:endParaRPr lang="zh-TW" altLang="en-US"/>
        </a:p>
      </dgm:t>
    </dgm:pt>
    <dgm:pt modelId="{B4848C80-76A3-4905-9344-9CA172371B06}" type="sibTrans" cxnId="{24B95326-C94C-4D4C-8D64-1A3A5E3AC1BB}">
      <dgm:prSet/>
      <dgm:spPr/>
      <dgm:t>
        <a:bodyPr/>
        <a:lstStyle/>
        <a:p>
          <a:endParaRPr lang="zh-TW" altLang="en-US"/>
        </a:p>
      </dgm:t>
    </dgm:pt>
    <dgm:pt modelId="{82B2A682-9F30-4D9A-A142-06802055B4B8}">
      <dgm:prSet/>
      <dgm:spPr/>
      <dgm:t>
        <a:bodyPr/>
        <a:lstStyle/>
        <a:p>
          <a:pPr rtl="0"/>
          <a:r>
            <a:rPr lang="zh-TW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室內至少</a:t>
          </a:r>
          <a:r>
            <a:rPr lang="en-US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1.5</a:t>
          </a:r>
          <a:r>
            <a:rPr lang="zh-TW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公尺</a:t>
          </a:r>
          <a:endParaRPr lang="zh-TW" dirty="0">
            <a:solidFill>
              <a:schemeClr val="accent5">
                <a:lumMod val="60000"/>
                <a:lumOff val="40000"/>
              </a:schemeClr>
            </a:solidFill>
          </a:endParaRPr>
        </a:p>
      </dgm:t>
    </dgm:pt>
    <dgm:pt modelId="{897C032B-C3BB-4602-AE20-B2CDDFB94E17}" type="parTrans" cxnId="{4F12A0AA-CD63-4929-9C9F-16CADDC9CFF6}">
      <dgm:prSet/>
      <dgm:spPr/>
      <dgm:t>
        <a:bodyPr/>
        <a:lstStyle/>
        <a:p>
          <a:endParaRPr lang="zh-TW" altLang="en-US"/>
        </a:p>
      </dgm:t>
    </dgm:pt>
    <dgm:pt modelId="{06CF710C-150D-4B31-BAF5-A298E107026D}" type="sibTrans" cxnId="{4F12A0AA-CD63-4929-9C9F-16CADDC9CFF6}">
      <dgm:prSet/>
      <dgm:spPr/>
      <dgm:t>
        <a:bodyPr/>
        <a:lstStyle/>
        <a:p>
          <a:endParaRPr lang="zh-TW" altLang="en-US"/>
        </a:p>
      </dgm:t>
    </dgm:pt>
    <dgm:pt modelId="{694A0F1B-7576-4FF9-A064-4B47ED87510C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20F0982C-B7E1-424F-9F4F-99FA818AEC0D}" type="parTrans" cxnId="{3B4569DB-28BB-464F-AFBF-ED060B89F459}">
      <dgm:prSet/>
      <dgm:spPr/>
      <dgm:t>
        <a:bodyPr/>
        <a:lstStyle/>
        <a:p>
          <a:endParaRPr lang="zh-TW" altLang="en-US"/>
        </a:p>
      </dgm:t>
    </dgm:pt>
    <dgm:pt modelId="{A849465D-9DBB-4528-A4EA-6E0B52ABCAAB}" type="sibTrans" cxnId="{3B4569DB-28BB-464F-AFBF-ED060B89F459}">
      <dgm:prSet/>
      <dgm:spPr/>
      <dgm:t>
        <a:bodyPr/>
        <a:lstStyle/>
        <a:p>
          <a:endParaRPr lang="zh-TW" altLang="en-US"/>
        </a:p>
      </dgm:t>
    </dgm:pt>
    <dgm:pt modelId="{0800531F-C58F-425E-AC00-7A6505AE9916}" type="pres">
      <dgm:prSet presAssocID="{716FFB7C-48E1-426B-94F9-8AB4C12ACEA3}" presName="rootNode" presStyleCnt="0">
        <dgm:presLayoutVars>
          <dgm:chMax/>
          <dgm:chPref/>
          <dgm:dir/>
          <dgm:animLvl val="lvl"/>
        </dgm:presLayoutVars>
      </dgm:prSet>
      <dgm:spPr/>
    </dgm:pt>
    <dgm:pt modelId="{8578AD4F-711E-4DF0-AA03-BD3AFE92FE47}" type="pres">
      <dgm:prSet presAssocID="{0D225C96-6E79-4B72-8955-6F6ED04C3D52}" presName="composite" presStyleCnt="0"/>
      <dgm:spPr/>
    </dgm:pt>
    <dgm:pt modelId="{32634321-1E86-4DC5-A083-FE59AB39E9E0}" type="pres">
      <dgm:prSet presAssocID="{0D225C96-6E79-4B72-8955-6F6ED04C3D52}" presName="ParentText" presStyleLbl="node1" presStyleIdx="0" presStyleCnt="2" custLinFactNeighborX="-169" custLinFactNeighborY="439">
        <dgm:presLayoutVars>
          <dgm:chMax val="1"/>
          <dgm:chPref val="1"/>
          <dgm:bulletEnabled val="1"/>
        </dgm:presLayoutVars>
      </dgm:prSet>
      <dgm:spPr/>
    </dgm:pt>
    <dgm:pt modelId="{1475BC40-44E2-4381-820F-7F90AB8EA003}" type="pres">
      <dgm:prSet presAssocID="{0D225C96-6E79-4B72-8955-6F6ED04C3D52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1854006-83E0-4F44-BD58-1EB734E1AE77}" type="pres">
      <dgm:prSet presAssocID="{0D225C96-6E79-4B72-8955-6F6ED04C3D52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D729023-FC64-422A-A659-9AE742862017}" type="pres">
      <dgm:prSet presAssocID="{F6DA25D6-5DEE-4515-A793-F2B22D90018D}" presName="sibTrans" presStyleCnt="0"/>
      <dgm:spPr/>
    </dgm:pt>
    <dgm:pt modelId="{4B5232B5-B4AC-48B7-B94E-9939FD3D96FF}" type="pres">
      <dgm:prSet presAssocID="{82B2A682-9F30-4D9A-A142-06802055B4B8}" presName="composite" presStyleCnt="0"/>
      <dgm:spPr/>
    </dgm:pt>
    <dgm:pt modelId="{4B99B51C-228F-4E48-9A72-BD22D79C0251}" type="pres">
      <dgm:prSet presAssocID="{82B2A682-9F30-4D9A-A142-06802055B4B8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BB5760C2-8100-4D6C-89CA-00C9FF88FE27}" type="pres">
      <dgm:prSet presAssocID="{82B2A682-9F30-4D9A-A142-06802055B4B8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87B0112-DB92-4375-B6A2-245DF420C2B6}" type="pres">
      <dgm:prSet presAssocID="{82B2A682-9F30-4D9A-A142-06802055B4B8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1D520EF-F22C-47C1-93B8-3B8502CBC784}" srcId="{716FFB7C-48E1-426B-94F9-8AB4C12ACEA3}" destId="{0D225C96-6E79-4B72-8955-6F6ED04C3D52}" srcOrd="0" destOrd="0" parTransId="{27DF6FC3-162B-4C5B-A90F-2820CC881308}" sibTransId="{F6DA25D6-5DEE-4515-A793-F2B22D90018D}"/>
    <dgm:cxn modelId="{2F1AEE47-A926-4CD4-8283-B2E82F105509}" type="presOf" srcId="{694A0F1B-7576-4FF9-A064-4B47ED87510C}" destId="{F87B0112-DB92-4375-B6A2-245DF420C2B6}" srcOrd="0" destOrd="0" presId="urn:microsoft.com/office/officeart/2008/layout/TitledPictureBlocks"/>
    <dgm:cxn modelId="{4F12A0AA-CD63-4929-9C9F-16CADDC9CFF6}" srcId="{716FFB7C-48E1-426B-94F9-8AB4C12ACEA3}" destId="{82B2A682-9F30-4D9A-A142-06802055B4B8}" srcOrd="1" destOrd="0" parTransId="{897C032B-C3BB-4602-AE20-B2CDDFB94E17}" sibTransId="{06CF710C-150D-4B31-BAF5-A298E107026D}"/>
    <dgm:cxn modelId="{24B95326-C94C-4D4C-8D64-1A3A5E3AC1BB}" srcId="{0D225C96-6E79-4B72-8955-6F6ED04C3D52}" destId="{BE070AA1-6030-44BA-ABE0-CED58141BA62}" srcOrd="0" destOrd="0" parTransId="{404DA44F-1D0A-4AB7-9017-9BC88D3BEB28}" sibTransId="{B4848C80-76A3-4905-9344-9CA172371B06}"/>
    <dgm:cxn modelId="{F118821A-8C1B-4CD8-BA37-EFE680304FF0}" type="presOf" srcId="{0D225C96-6E79-4B72-8955-6F6ED04C3D52}" destId="{32634321-1E86-4DC5-A083-FE59AB39E9E0}" srcOrd="0" destOrd="0" presId="urn:microsoft.com/office/officeart/2008/layout/TitledPictureBlocks"/>
    <dgm:cxn modelId="{3B4569DB-28BB-464F-AFBF-ED060B89F459}" srcId="{82B2A682-9F30-4D9A-A142-06802055B4B8}" destId="{694A0F1B-7576-4FF9-A064-4B47ED87510C}" srcOrd="0" destOrd="0" parTransId="{20F0982C-B7E1-424F-9F4F-99FA818AEC0D}" sibTransId="{A849465D-9DBB-4528-A4EA-6E0B52ABCAAB}"/>
    <dgm:cxn modelId="{75110ACE-861A-408E-9F44-3A75E0985416}" type="presOf" srcId="{716FFB7C-48E1-426B-94F9-8AB4C12ACEA3}" destId="{0800531F-C58F-425E-AC00-7A6505AE9916}" srcOrd="0" destOrd="0" presId="urn:microsoft.com/office/officeart/2008/layout/TitledPictureBlocks"/>
    <dgm:cxn modelId="{D7110A68-5547-4435-BB4F-90B7CC0F9210}" type="presOf" srcId="{82B2A682-9F30-4D9A-A142-06802055B4B8}" destId="{4B99B51C-228F-4E48-9A72-BD22D79C0251}" srcOrd="0" destOrd="0" presId="urn:microsoft.com/office/officeart/2008/layout/TitledPictureBlocks"/>
    <dgm:cxn modelId="{154CEF96-10A6-49C0-AB8E-DF614244300B}" type="presOf" srcId="{BE070AA1-6030-44BA-ABE0-CED58141BA62}" destId="{21854006-83E0-4F44-BD58-1EB734E1AE77}" srcOrd="0" destOrd="0" presId="urn:microsoft.com/office/officeart/2008/layout/TitledPictureBlocks"/>
    <dgm:cxn modelId="{C2F92DC4-A623-4D10-A4B3-3E3EB5A7F586}" type="presParOf" srcId="{0800531F-C58F-425E-AC00-7A6505AE9916}" destId="{8578AD4F-711E-4DF0-AA03-BD3AFE92FE47}" srcOrd="0" destOrd="0" presId="urn:microsoft.com/office/officeart/2008/layout/TitledPictureBlocks"/>
    <dgm:cxn modelId="{1F333FE3-9A1E-4185-A231-52B58CF61260}" type="presParOf" srcId="{8578AD4F-711E-4DF0-AA03-BD3AFE92FE47}" destId="{32634321-1E86-4DC5-A083-FE59AB39E9E0}" srcOrd="0" destOrd="0" presId="urn:microsoft.com/office/officeart/2008/layout/TitledPictureBlocks"/>
    <dgm:cxn modelId="{F6DF4C33-C33D-4A81-9E80-9F9A60735226}" type="presParOf" srcId="{8578AD4F-711E-4DF0-AA03-BD3AFE92FE47}" destId="{1475BC40-44E2-4381-820F-7F90AB8EA003}" srcOrd="1" destOrd="0" presId="urn:microsoft.com/office/officeart/2008/layout/TitledPictureBlocks"/>
    <dgm:cxn modelId="{160A37C7-8A85-4E57-B2E7-7828018231B8}" type="presParOf" srcId="{8578AD4F-711E-4DF0-AA03-BD3AFE92FE47}" destId="{21854006-83E0-4F44-BD58-1EB734E1AE77}" srcOrd="2" destOrd="0" presId="urn:microsoft.com/office/officeart/2008/layout/TitledPictureBlocks"/>
    <dgm:cxn modelId="{3E35BE9B-6793-4FCD-8D81-D41CE192A3FB}" type="presParOf" srcId="{0800531F-C58F-425E-AC00-7A6505AE9916}" destId="{1D729023-FC64-422A-A659-9AE742862017}" srcOrd="1" destOrd="0" presId="urn:microsoft.com/office/officeart/2008/layout/TitledPictureBlocks"/>
    <dgm:cxn modelId="{AF8A64D8-784B-454D-AB65-B25599328B29}" type="presParOf" srcId="{0800531F-C58F-425E-AC00-7A6505AE9916}" destId="{4B5232B5-B4AC-48B7-B94E-9939FD3D96FF}" srcOrd="2" destOrd="0" presId="urn:microsoft.com/office/officeart/2008/layout/TitledPictureBlocks"/>
    <dgm:cxn modelId="{92DA00AB-5AA5-4B21-8B40-67DB8B5F861F}" type="presParOf" srcId="{4B5232B5-B4AC-48B7-B94E-9939FD3D96FF}" destId="{4B99B51C-228F-4E48-9A72-BD22D79C0251}" srcOrd="0" destOrd="0" presId="urn:microsoft.com/office/officeart/2008/layout/TitledPictureBlocks"/>
    <dgm:cxn modelId="{806C809A-D9BE-4455-8A6D-A404E7EF4B0E}" type="presParOf" srcId="{4B5232B5-B4AC-48B7-B94E-9939FD3D96FF}" destId="{BB5760C2-8100-4D6C-89CA-00C9FF88FE27}" srcOrd="1" destOrd="0" presId="urn:microsoft.com/office/officeart/2008/layout/TitledPictureBlocks"/>
    <dgm:cxn modelId="{CFDD8487-AB42-415B-A752-7C0F8E0E92B2}" type="presParOf" srcId="{4B5232B5-B4AC-48B7-B94E-9939FD3D96FF}" destId="{F87B0112-DB92-4375-B6A2-245DF420C2B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C2C15B-42DF-4828-9C15-07630E1110BE}">
      <dsp:nvSpPr>
        <dsp:cNvPr id="0" name=""/>
        <dsp:cNvSpPr/>
      </dsp:nvSpPr>
      <dsp:spPr>
        <a:xfrm>
          <a:off x="1899" y="0"/>
          <a:ext cx="1991063" cy="4525963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口罩要遮住口鼻、蓋住下巴  </a:t>
          </a:r>
          <a:endParaRPr lang="zh-TW" sz="25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1899" y="1810385"/>
        <a:ext cx="1991063" cy="1810385"/>
      </dsp:txXfrm>
    </dsp:sp>
    <dsp:sp modelId="{24C4D94A-AE34-486F-86A8-32AFC729BCB9}">
      <dsp:nvSpPr>
        <dsp:cNvPr id="0" name=""/>
        <dsp:cNvSpPr/>
      </dsp:nvSpPr>
      <dsp:spPr>
        <a:xfrm>
          <a:off x="243858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8FD058-709C-47E4-B9E7-6F5E48C1B4C5}">
      <dsp:nvSpPr>
        <dsp:cNvPr id="0" name=""/>
        <dsp:cNvSpPr/>
      </dsp:nvSpPr>
      <dsp:spPr>
        <a:xfrm>
          <a:off x="2052694" y="0"/>
          <a:ext cx="1991063" cy="4525963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雙手肥皂清潔，搓洗</a:t>
          </a:r>
          <a:r>
            <a:rPr lang="en-US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40~60</a:t>
          </a:r>
          <a:r>
            <a:rPr lang="zh-TW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秒</a:t>
          </a:r>
          <a:endParaRPr lang="zh-TW" sz="25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2052694" y="1810385"/>
        <a:ext cx="1991063" cy="1810385"/>
      </dsp:txXfrm>
    </dsp:sp>
    <dsp:sp modelId="{348C1B2C-5FF3-409E-9521-27924A83F1FD}">
      <dsp:nvSpPr>
        <dsp:cNvPr id="0" name=""/>
        <dsp:cNvSpPr/>
      </dsp:nvSpPr>
      <dsp:spPr>
        <a:xfrm>
          <a:off x="229465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D5D048-907C-47D1-BE27-F7A51C583E64}">
      <dsp:nvSpPr>
        <dsp:cNvPr id="0" name=""/>
        <dsp:cNvSpPr/>
      </dsp:nvSpPr>
      <dsp:spPr>
        <a:xfrm>
          <a:off x="4114799" y="0"/>
          <a:ext cx="1991063" cy="4525963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噴</a:t>
          </a:r>
          <a:r>
            <a:rPr lang="en-US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75%</a:t>
          </a:r>
          <a:r>
            <a:rPr lang="zh-TW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酒精搓洗雙手</a:t>
          </a:r>
          <a:r>
            <a:rPr lang="en-US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20-30</a:t>
          </a:r>
          <a:r>
            <a:rPr lang="zh-TW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秒</a:t>
          </a:r>
          <a:endParaRPr lang="zh-TW" sz="25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4114799" y="1810385"/>
        <a:ext cx="1991063" cy="1810385"/>
      </dsp:txXfrm>
    </dsp:sp>
    <dsp:sp modelId="{2576795B-2266-4906-98BA-51DBA784F6E9}">
      <dsp:nvSpPr>
        <dsp:cNvPr id="0" name=""/>
        <dsp:cNvSpPr/>
      </dsp:nvSpPr>
      <dsp:spPr>
        <a:xfrm>
          <a:off x="4345448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F3D03D-AF20-4A2D-9CCE-AEA20E19DAA7}">
      <dsp:nvSpPr>
        <dsp:cNvPr id="0" name=""/>
        <dsp:cNvSpPr/>
      </dsp:nvSpPr>
      <dsp:spPr>
        <a:xfrm>
          <a:off x="6154285" y="0"/>
          <a:ext cx="1991063" cy="4525963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中特廣告體" panose="020B0602010101010101" pitchFamily="34" charset="-120"/>
              <a:ea typeface="文鼎中特廣告體" panose="020B0602010101010101" pitchFamily="34" charset="-120"/>
            </a:rPr>
            <a:t>有發燒、呼吸道症狀速就醫</a:t>
          </a:r>
          <a:endParaRPr lang="zh-TW" sz="2500" kern="1200" dirty="0">
            <a:latin typeface="文鼎中特廣告體" panose="020B0602010101010101" pitchFamily="34" charset="-120"/>
            <a:ea typeface="文鼎中特廣告體" panose="020B0602010101010101" pitchFamily="34" charset="-120"/>
          </a:endParaRPr>
        </a:p>
      </dsp:txBody>
      <dsp:txXfrm>
        <a:off x="6154285" y="1810385"/>
        <a:ext cx="1991063" cy="1810385"/>
      </dsp:txXfrm>
    </dsp:sp>
    <dsp:sp modelId="{B1250F08-F8DE-4C70-A196-689E5836155E}">
      <dsp:nvSpPr>
        <dsp:cNvPr id="0" name=""/>
        <dsp:cNvSpPr/>
      </dsp:nvSpPr>
      <dsp:spPr>
        <a:xfrm>
          <a:off x="639624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D04E9D-B17E-4C06-9E5A-C2DACD652EDA}">
      <dsp:nvSpPr>
        <dsp:cNvPr id="0" name=""/>
        <dsp:cNvSpPr/>
      </dsp:nvSpPr>
      <dsp:spPr>
        <a:xfrm>
          <a:off x="325889" y="3620770"/>
          <a:ext cx="7495468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75BC40-44E2-4381-820F-7F90AB8EA003}">
      <dsp:nvSpPr>
        <dsp:cNvPr id="0" name=""/>
        <dsp:cNvSpPr/>
      </dsp:nvSpPr>
      <dsp:spPr>
        <a:xfrm>
          <a:off x="5077" y="1627178"/>
          <a:ext cx="3011011" cy="2551211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854006-83E0-4F44-BD58-1EB734E1AE77}">
      <dsp:nvSpPr>
        <dsp:cNvPr id="0" name=""/>
        <dsp:cNvSpPr/>
      </dsp:nvSpPr>
      <dsp:spPr>
        <a:xfrm>
          <a:off x="2615132" y="1984189"/>
          <a:ext cx="1427777" cy="14860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大約</a:t>
          </a:r>
          <a:r>
            <a:rPr lang="en-US" sz="2600" kern="1200" smtClean="0"/>
            <a:t>3</a:t>
          </a:r>
          <a:r>
            <a:rPr lang="zh-TW" sz="2600" kern="1200" smtClean="0"/>
            <a:t>個步伐</a:t>
          </a:r>
          <a:endParaRPr lang="zh-TW" sz="2600" kern="1200"/>
        </a:p>
      </dsp:txBody>
      <dsp:txXfrm>
        <a:off x="2656950" y="2026007"/>
        <a:ext cx="1344141" cy="1402398"/>
      </dsp:txXfrm>
    </dsp:sp>
    <dsp:sp modelId="{32634321-1E86-4DC5-A083-FE59AB39E9E0}">
      <dsp:nvSpPr>
        <dsp:cNvPr id="0" name=""/>
        <dsp:cNvSpPr/>
      </dsp:nvSpPr>
      <dsp:spPr>
        <a:xfrm>
          <a:off x="0" y="1142645"/>
          <a:ext cx="3011011" cy="4393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室外至少</a:t>
          </a:r>
          <a:r>
            <a:rPr lang="en-US" sz="19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1</a:t>
          </a:r>
          <a:r>
            <a:rPr lang="zh-TW" sz="19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公尺</a:t>
          </a:r>
          <a:endParaRPr lang="zh-TW" sz="1900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0" y="1142645"/>
        <a:ext cx="3011011" cy="439308"/>
      </dsp:txXfrm>
    </dsp:sp>
    <dsp:sp modelId="{BB5760C2-8100-4D6C-89CA-00C9FF88FE27}">
      <dsp:nvSpPr>
        <dsp:cNvPr id="0" name=""/>
        <dsp:cNvSpPr/>
      </dsp:nvSpPr>
      <dsp:spPr>
        <a:xfrm>
          <a:off x="4536387" y="1627178"/>
          <a:ext cx="3011011" cy="2551211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7B0112-DB92-4375-B6A2-245DF420C2B6}">
      <dsp:nvSpPr>
        <dsp:cNvPr id="0" name=""/>
        <dsp:cNvSpPr/>
      </dsp:nvSpPr>
      <dsp:spPr>
        <a:xfrm>
          <a:off x="7146441" y="1984189"/>
          <a:ext cx="1427777" cy="14860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大約手臂的兩倍長</a:t>
          </a:r>
          <a:endParaRPr lang="zh-TW" sz="2600" kern="1200"/>
        </a:p>
      </dsp:txBody>
      <dsp:txXfrm>
        <a:off x="7188259" y="2026007"/>
        <a:ext cx="1344141" cy="1402398"/>
      </dsp:txXfrm>
    </dsp:sp>
    <dsp:sp modelId="{4B99B51C-228F-4E48-9A72-BD22D79C0251}">
      <dsp:nvSpPr>
        <dsp:cNvPr id="0" name=""/>
        <dsp:cNvSpPr/>
      </dsp:nvSpPr>
      <dsp:spPr>
        <a:xfrm>
          <a:off x="4536387" y="1140717"/>
          <a:ext cx="3011011" cy="4393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室內至少</a:t>
          </a:r>
          <a:r>
            <a:rPr lang="en-US" sz="1900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1.5</a:t>
          </a:r>
          <a:r>
            <a:rPr lang="zh-TW" sz="1900" kern="1200" dirty="0" smtClean="0">
              <a:solidFill>
                <a:schemeClr val="accent5">
                  <a:lumMod val="60000"/>
                  <a:lumOff val="40000"/>
                </a:schemeClr>
              </a:solidFill>
            </a:rPr>
            <a:t>公尺</a:t>
          </a:r>
          <a:endParaRPr lang="zh-TW" sz="1900" kern="1200" dirty="0">
            <a:solidFill>
              <a:schemeClr val="accent5">
                <a:lumMod val="60000"/>
                <a:lumOff val="40000"/>
              </a:schemeClr>
            </a:solidFill>
          </a:endParaRPr>
        </a:p>
      </dsp:txBody>
      <dsp:txXfrm>
        <a:off x="4536387" y="1140717"/>
        <a:ext cx="3011011" cy="4393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9000">
              <a:schemeClr val="accent2">
                <a:lumMod val="40000"/>
                <a:lumOff val="60000"/>
              </a:schemeClr>
            </a:gs>
            <a:gs pos="60000">
              <a:schemeClr val="accent4">
                <a:lumMod val="40000"/>
                <a:lumOff val="6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716016" y="1124744"/>
            <a:ext cx="5256584" cy="123200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2">
                    <a:lumMod val="40000"/>
                    <a:lumOff val="6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防疫大作戰</a:t>
            </a:r>
            <a:endParaRPr lang="zh-TW" altLang="en-US" sz="4800" dirty="0">
              <a:solidFill>
                <a:schemeClr val="tx2">
                  <a:lumMod val="40000"/>
                  <a:lumOff val="6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516216" y="2356744"/>
            <a:ext cx="1256184" cy="1648320"/>
          </a:xfrm>
        </p:spPr>
        <p:txBody>
          <a:bodyPr>
            <a:noAutofit/>
          </a:bodyPr>
          <a:lstStyle/>
          <a:p>
            <a:r>
              <a:rPr lang="zh-TW" alt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352908"/>
            <a:ext cx="3848472" cy="4212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blinds dir="vert"/>
      </p:transition>
    </mc:Choice>
    <mc:Fallback>
      <p:transition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402832" cy="1143000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5202625"/>
              </p:ext>
            </p:extLst>
          </p:nvPr>
        </p:nvGraphicFramePr>
        <p:xfrm>
          <a:off x="457200" y="1600200"/>
          <a:ext cx="814724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1760" y="476672"/>
            <a:ext cx="3970784" cy="1008112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保持社交距離</a:t>
            </a: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0670944"/>
              </p:ext>
            </p:extLst>
          </p:nvPr>
        </p:nvGraphicFramePr>
        <p:xfrm>
          <a:off x="107504" y="1350252"/>
          <a:ext cx="8579297" cy="5319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3178696" cy="1143000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2386608" cy="4525963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衛福部疾管署</a:t>
            </a:r>
          </a:p>
          <a:p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掌握最新疫情</a:t>
            </a:r>
          </a:p>
          <a:p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了解防疫議題</a:t>
            </a:r>
          </a:p>
          <a:p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防疫小測驗</a:t>
            </a:r>
          </a:p>
          <a:p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你的防疫觀念正確嗎？</a:t>
            </a:r>
          </a:p>
          <a:p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擊敗新冠病毒，健康久久！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186" y="274638"/>
            <a:ext cx="6048672" cy="5814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1353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文鼎中特廣告體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2021-12-07T07:00:36Z</dcterms:modified>
</cp:coreProperties>
</file>