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6A9587-6C0A-474D-BA2E-57F697BA7671}" type="doc">
      <dgm:prSet loTypeId="urn:microsoft.com/office/officeart/2005/8/layout/hList7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B3CE59B4-A30A-4558-8447-09639087A23A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DC88B80F-1BD9-4B1F-B8FE-AB0B26DD30E8}" type="parTrans" cxnId="{2C0A182F-B0FA-4843-8FBA-1B8513FD2CAB}">
      <dgm:prSet/>
      <dgm:spPr/>
      <dgm:t>
        <a:bodyPr/>
        <a:lstStyle/>
        <a:p>
          <a:endParaRPr lang="zh-TW" altLang="en-US"/>
        </a:p>
      </dgm:t>
    </dgm:pt>
    <dgm:pt modelId="{67E74AB2-DCD2-4171-A031-F13F1F8220FC}" type="sibTrans" cxnId="{2C0A182F-B0FA-4843-8FBA-1B8513FD2CAB}">
      <dgm:prSet/>
      <dgm:spPr/>
      <dgm:t>
        <a:bodyPr/>
        <a:lstStyle/>
        <a:p>
          <a:endParaRPr lang="zh-TW" altLang="en-US"/>
        </a:p>
      </dgm:t>
    </dgm:pt>
    <dgm:pt modelId="{4BC37FDE-8560-4577-B3C6-A27CD269A968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D546244-8027-4598-9C18-5B8C6A668ABA}" type="parTrans" cxnId="{E763D111-8E2F-488E-9332-190F4DBA7CAE}">
      <dgm:prSet/>
      <dgm:spPr/>
      <dgm:t>
        <a:bodyPr/>
        <a:lstStyle/>
        <a:p>
          <a:endParaRPr lang="zh-TW" altLang="en-US"/>
        </a:p>
      </dgm:t>
    </dgm:pt>
    <dgm:pt modelId="{B23661EC-4515-4240-973C-D9CB9B9F13C1}" type="sibTrans" cxnId="{E763D111-8E2F-488E-9332-190F4DBA7CAE}">
      <dgm:prSet/>
      <dgm:spPr/>
      <dgm:t>
        <a:bodyPr/>
        <a:lstStyle/>
        <a:p>
          <a:endParaRPr lang="zh-TW" altLang="en-US"/>
        </a:p>
      </dgm:t>
    </dgm:pt>
    <dgm:pt modelId="{EA2D55A3-3BFA-48FD-90ED-1E29BA7A22DE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5600468B-0176-4B57-A861-DCDE8002BD5B}" type="parTrans" cxnId="{60B97436-36A2-4AE6-A573-9FA798BF4915}">
      <dgm:prSet/>
      <dgm:spPr/>
      <dgm:t>
        <a:bodyPr/>
        <a:lstStyle/>
        <a:p>
          <a:endParaRPr lang="zh-TW" altLang="en-US"/>
        </a:p>
      </dgm:t>
    </dgm:pt>
    <dgm:pt modelId="{8394BF51-5EBC-438D-A0BE-0D1EF1E38BB6}" type="sibTrans" cxnId="{60B97436-36A2-4AE6-A573-9FA798BF4915}">
      <dgm:prSet/>
      <dgm:spPr/>
      <dgm:t>
        <a:bodyPr/>
        <a:lstStyle/>
        <a:p>
          <a:endParaRPr lang="zh-TW" altLang="en-US"/>
        </a:p>
      </dgm:t>
    </dgm:pt>
    <dgm:pt modelId="{62638C75-B6F3-41E9-B9CC-889ADD3246EF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05FB2DC-4970-4B65-AFB9-0E1C9D572248}" type="parTrans" cxnId="{4154DAA6-9AA4-4CFB-A75B-139E6425D668}">
      <dgm:prSet/>
      <dgm:spPr/>
      <dgm:t>
        <a:bodyPr/>
        <a:lstStyle/>
        <a:p>
          <a:endParaRPr lang="zh-TW" altLang="en-US"/>
        </a:p>
      </dgm:t>
    </dgm:pt>
    <dgm:pt modelId="{4095DB47-4C62-4FEE-9758-10C12C65AACC}" type="sibTrans" cxnId="{4154DAA6-9AA4-4CFB-A75B-139E6425D668}">
      <dgm:prSet/>
      <dgm:spPr/>
      <dgm:t>
        <a:bodyPr/>
        <a:lstStyle/>
        <a:p>
          <a:endParaRPr lang="zh-TW" altLang="en-US"/>
        </a:p>
      </dgm:t>
    </dgm:pt>
    <dgm:pt modelId="{0D8AD172-635A-4771-A176-EAD9A0D65949}" type="pres">
      <dgm:prSet presAssocID="{CF6A9587-6C0A-474D-BA2E-57F697BA767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57DF70A-A904-44FC-9308-3F5D7F16C213}" type="pres">
      <dgm:prSet presAssocID="{CF6A9587-6C0A-474D-BA2E-57F697BA7671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4BF737A3-AFC8-4E3B-B9DB-924F00DACE83}" type="pres">
      <dgm:prSet presAssocID="{CF6A9587-6C0A-474D-BA2E-57F697BA7671}" presName="linComp" presStyleCnt="0"/>
      <dgm:spPr/>
      <dgm:t>
        <a:bodyPr/>
        <a:lstStyle/>
        <a:p>
          <a:endParaRPr lang="zh-TW" altLang="en-US"/>
        </a:p>
      </dgm:t>
    </dgm:pt>
    <dgm:pt modelId="{F7BF119D-5AD8-4266-89D9-78FDD38779C8}" type="pres">
      <dgm:prSet presAssocID="{B3CE59B4-A30A-4558-8447-09639087A23A}" presName="compNode" presStyleCnt="0"/>
      <dgm:spPr/>
      <dgm:t>
        <a:bodyPr/>
        <a:lstStyle/>
        <a:p>
          <a:endParaRPr lang="zh-TW" altLang="en-US"/>
        </a:p>
      </dgm:t>
    </dgm:pt>
    <dgm:pt modelId="{E3D187E7-F918-406F-ABC0-D3061B3F9A23}" type="pres">
      <dgm:prSet presAssocID="{B3CE59B4-A30A-4558-8447-09639087A23A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45D94B96-A781-45BD-A494-BF67CD2B4E9F}" type="pres">
      <dgm:prSet presAssocID="{B3CE59B4-A30A-4558-8447-09639087A23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729F03-10AF-4D2C-89CA-978544D46ED2}" type="pres">
      <dgm:prSet presAssocID="{B3CE59B4-A30A-4558-8447-09639087A23A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0477362B-20AA-4D89-83AD-1C76573D3075}" type="pres">
      <dgm:prSet presAssocID="{B3CE59B4-A30A-4558-8447-09639087A23A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8B29F58-C56C-4E6F-9248-7A9DB344F4F6}" type="pres">
      <dgm:prSet presAssocID="{67E74AB2-DCD2-4171-A031-F13F1F8220F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D646A1E-0835-436D-A6FC-FA3FDB6869BF}" type="pres">
      <dgm:prSet presAssocID="{4BC37FDE-8560-4577-B3C6-A27CD269A968}" presName="compNode" presStyleCnt="0"/>
      <dgm:spPr/>
      <dgm:t>
        <a:bodyPr/>
        <a:lstStyle/>
        <a:p>
          <a:endParaRPr lang="zh-TW" altLang="en-US"/>
        </a:p>
      </dgm:t>
    </dgm:pt>
    <dgm:pt modelId="{5A5C2647-1436-4D79-AF07-F05A957D8F19}" type="pres">
      <dgm:prSet presAssocID="{4BC37FDE-8560-4577-B3C6-A27CD269A968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996041C-EB5D-454A-891A-01B8F09C0DB8}" type="pres">
      <dgm:prSet presAssocID="{4BC37FDE-8560-4577-B3C6-A27CD269A96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4ED3CA-B389-4036-B5CC-0C08FD8B4C12}" type="pres">
      <dgm:prSet presAssocID="{4BC37FDE-8560-4577-B3C6-A27CD269A968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EECC9FDF-A0B0-4558-A632-7F42BD03CD7C}" type="pres">
      <dgm:prSet presAssocID="{4BC37FDE-8560-4577-B3C6-A27CD269A968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B71B83D-F208-4703-9C9B-6910D073EFA2}" type="pres">
      <dgm:prSet presAssocID="{B23661EC-4515-4240-973C-D9CB9B9F13C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9DAE9C2-6D07-4451-9891-F15192B124B6}" type="pres">
      <dgm:prSet presAssocID="{EA2D55A3-3BFA-48FD-90ED-1E29BA7A22DE}" presName="compNode" presStyleCnt="0"/>
      <dgm:spPr/>
      <dgm:t>
        <a:bodyPr/>
        <a:lstStyle/>
        <a:p>
          <a:endParaRPr lang="zh-TW" altLang="en-US"/>
        </a:p>
      </dgm:t>
    </dgm:pt>
    <dgm:pt modelId="{B16ED01E-1401-471B-91C3-F0EC69DD2FC5}" type="pres">
      <dgm:prSet presAssocID="{EA2D55A3-3BFA-48FD-90ED-1E29BA7A22DE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F1C185DD-3EBF-423F-92A6-689D234B1C5A}" type="pres">
      <dgm:prSet presAssocID="{EA2D55A3-3BFA-48FD-90ED-1E29BA7A22DE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6F2DDE-07E5-48B1-9FAB-13EBD9179B72}" type="pres">
      <dgm:prSet presAssocID="{EA2D55A3-3BFA-48FD-90ED-1E29BA7A22DE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4C574D5B-E8AD-4CF2-A3E1-E59499860925}" type="pres">
      <dgm:prSet presAssocID="{EA2D55A3-3BFA-48FD-90ED-1E29BA7A22DE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A713FEC-EA3D-4894-AE57-D13BD479F554}" type="pres">
      <dgm:prSet presAssocID="{8394BF51-5EBC-438D-A0BE-0D1EF1E38BB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3FF97AD-9038-4C45-AE77-27ADB1B7487F}" type="pres">
      <dgm:prSet presAssocID="{62638C75-B6F3-41E9-B9CC-889ADD3246EF}" presName="compNode" presStyleCnt="0"/>
      <dgm:spPr/>
      <dgm:t>
        <a:bodyPr/>
        <a:lstStyle/>
        <a:p>
          <a:endParaRPr lang="zh-TW" altLang="en-US"/>
        </a:p>
      </dgm:t>
    </dgm:pt>
    <dgm:pt modelId="{A94703D8-8768-4D7B-A493-D00CB94D9053}" type="pres">
      <dgm:prSet presAssocID="{62638C75-B6F3-41E9-B9CC-889ADD3246EF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6B389232-8B2B-4202-9AB6-D116026D6317}" type="pres">
      <dgm:prSet presAssocID="{62638C75-B6F3-41E9-B9CC-889ADD3246EF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445698-023D-4696-B711-FC2453FCC255}" type="pres">
      <dgm:prSet presAssocID="{62638C75-B6F3-41E9-B9CC-889ADD3246EF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898787A2-B289-457A-9BB8-6B91D4D8BA6D}" type="pres">
      <dgm:prSet presAssocID="{62638C75-B6F3-41E9-B9CC-889ADD3246EF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60B97436-36A2-4AE6-A573-9FA798BF4915}" srcId="{CF6A9587-6C0A-474D-BA2E-57F697BA7671}" destId="{EA2D55A3-3BFA-48FD-90ED-1E29BA7A22DE}" srcOrd="2" destOrd="0" parTransId="{5600468B-0176-4B57-A861-DCDE8002BD5B}" sibTransId="{8394BF51-5EBC-438D-A0BE-0D1EF1E38BB6}"/>
    <dgm:cxn modelId="{6146210D-655F-4094-B336-371911C2D1A7}" type="presOf" srcId="{62638C75-B6F3-41E9-B9CC-889ADD3246EF}" destId="{6B389232-8B2B-4202-9AB6-D116026D6317}" srcOrd="1" destOrd="0" presId="urn:microsoft.com/office/officeart/2005/8/layout/hList7"/>
    <dgm:cxn modelId="{B200C1BD-DB5E-48B7-9D12-D86383B4AD32}" type="presOf" srcId="{B3CE59B4-A30A-4558-8447-09639087A23A}" destId="{45D94B96-A781-45BD-A494-BF67CD2B4E9F}" srcOrd="1" destOrd="0" presId="urn:microsoft.com/office/officeart/2005/8/layout/hList7"/>
    <dgm:cxn modelId="{A3C24902-EC80-41C3-8697-3F0F02353D5E}" type="presOf" srcId="{4BC37FDE-8560-4577-B3C6-A27CD269A968}" destId="{5A5C2647-1436-4D79-AF07-F05A957D8F19}" srcOrd="0" destOrd="0" presId="urn:microsoft.com/office/officeart/2005/8/layout/hList7"/>
    <dgm:cxn modelId="{4154DAA6-9AA4-4CFB-A75B-139E6425D668}" srcId="{CF6A9587-6C0A-474D-BA2E-57F697BA7671}" destId="{62638C75-B6F3-41E9-B9CC-889ADD3246EF}" srcOrd="3" destOrd="0" parTransId="{005FB2DC-4970-4B65-AFB9-0E1C9D572248}" sibTransId="{4095DB47-4C62-4FEE-9758-10C12C65AACC}"/>
    <dgm:cxn modelId="{5D9C6C36-0C9D-4737-80A3-B926BC2B6B50}" type="presOf" srcId="{8394BF51-5EBC-438D-A0BE-0D1EF1E38BB6}" destId="{1A713FEC-EA3D-4894-AE57-D13BD479F554}" srcOrd="0" destOrd="0" presId="urn:microsoft.com/office/officeart/2005/8/layout/hList7"/>
    <dgm:cxn modelId="{AD146CAC-4164-447B-A8B6-3C8F752DCF1E}" type="presOf" srcId="{B3CE59B4-A30A-4558-8447-09639087A23A}" destId="{E3D187E7-F918-406F-ABC0-D3061B3F9A23}" srcOrd="0" destOrd="0" presId="urn:microsoft.com/office/officeart/2005/8/layout/hList7"/>
    <dgm:cxn modelId="{3B9FF2B3-BA20-4A3D-A415-4C9DDF39DDA7}" type="presOf" srcId="{CF6A9587-6C0A-474D-BA2E-57F697BA7671}" destId="{0D8AD172-635A-4771-A176-EAD9A0D65949}" srcOrd="0" destOrd="0" presId="urn:microsoft.com/office/officeart/2005/8/layout/hList7"/>
    <dgm:cxn modelId="{2C0A182F-B0FA-4843-8FBA-1B8513FD2CAB}" srcId="{CF6A9587-6C0A-474D-BA2E-57F697BA7671}" destId="{B3CE59B4-A30A-4558-8447-09639087A23A}" srcOrd="0" destOrd="0" parTransId="{DC88B80F-1BD9-4B1F-B8FE-AB0B26DD30E8}" sibTransId="{67E74AB2-DCD2-4171-A031-F13F1F8220FC}"/>
    <dgm:cxn modelId="{43B6800A-F756-40AB-B7B3-34AB53118FE3}" type="presOf" srcId="{EA2D55A3-3BFA-48FD-90ED-1E29BA7A22DE}" destId="{F1C185DD-3EBF-423F-92A6-689D234B1C5A}" srcOrd="1" destOrd="0" presId="urn:microsoft.com/office/officeart/2005/8/layout/hList7"/>
    <dgm:cxn modelId="{862FB5A2-F85D-4C12-B59E-7297CF671AD1}" type="presOf" srcId="{62638C75-B6F3-41E9-B9CC-889ADD3246EF}" destId="{A94703D8-8768-4D7B-A493-D00CB94D9053}" srcOrd="0" destOrd="0" presId="urn:microsoft.com/office/officeart/2005/8/layout/hList7"/>
    <dgm:cxn modelId="{A45354C5-8AD9-44CD-80A3-F3FA90F4CDAC}" type="presOf" srcId="{B23661EC-4515-4240-973C-D9CB9B9F13C1}" destId="{3B71B83D-F208-4703-9C9B-6910D073EFA2}" srcOrd="0" destOrd="0" presId="urn:microsoft.com/office/officeart/2005/8/layout/hList7"/>
    <dgm:cxn modelId="{E763D111-8E2F-488E-9332-190F4DBA7CAE}" srcId="{CF6A9587-6C0A-474D-BA2E-57F697BA7671}" destId="{4BC37FDE-8560-4577-B3C6-A27CD269A968}" srcOrd="1" destOrd="0" parTransId="{4D546244-8027-4598-9C18-5B8C6A668ABA}" sibTransId="{B23661EC-4515-4240-973C-D9CB9B9F13C1}"/>
    <dgm:cxn modelId="{3C5C6BEC-5B15-4502-A176-3D9959E9E979}" type="presOf" srcId="{4BC37FDE-8560-4577-B3C6-A27CD269A968}" destId="{F996041C-EB5D-454A-891A-01B8F09C0DB8}" srcOrd="1" destOrd="0" presId="urn:microsoft.com/office/officeart/2005/8/layout/hList7"/>
    <dgm:cxn modelId="{D6214755-39B8-40AB-831D-1F7BA2E1556C}" type="presOf" srcId="{EA2D55A3-3BFA-48FD-90ED-1E29BA7A22DE}" destId="{B16ED01E-1401-471B-91C3-F0EC69DD2FC5}" srcOrd="0" destOrd="0" presId="urn:microsoft.com/office/officeart/2005/8/layout/hList7"/>
    <dgm:cxn modelId="{152FF4FC-222A-4F89-BAE8-8CFBA696E4BB}" type="presOf" srcId="{67E74AB2-DCD2-4171-A031-F13F1F8220FC}" destId="{58B29F58-C56C-4E6F-9248-7A9DB344F4F6}" srcOrd="0" destOrd="0" presId="urn:microsoft.com/office/officeart/2005/8/layout/hList7"/>
    <dgm:cxn modelId="{CD6360AE-6B69-4683-86DE-CADE50B46833}" type="presParOf" srcId="{0D8AD172-635A-4771-A176-EAD9A0D65949}" destId="{457DF70A-A904-44FC-9308-3F5D7F16C213}" srcOrd="0" destOrd="0" presId="urn:microsoft.com/office/officeart/2005/8/layout/hList7"/>
    <dgm:cxn modelId="{F6BFCC0D-0777-4626-A3C9-38C55551003F}" type="presParOf" srcId="{0D8AD172-635A-4771-A176-EAD9A0D65949}" destId="{4BF737A3-AFC8-4E3B-B9DB-924F00DACE83}" srcOrd="1" destOrd="0" presId="urn:microsoft.com/office/officeart/2005/8/layout/hList7"/>
    <dgm:cxn modelId="{5E7C19D9-32BA-4DF0-9959-DBB28D8C551F}" type="presParOf" srcId="{4BF737A3-AFC8-4E3B-B9DB-924F00DACE83}" destId="{F7BF119D-5AD8-4266-89D9-78FDD38779C8}" srcOrd="0" destOrd="0" presId="urn:microsoft.com/office/officeart/2005/8/layout/hList7"/>
    <dgm:cxn modelId="{BEE5F662-9C18-41E3-895E-390FB703D0A1}" type="presParOf" srcId="{F7BF119D-5AD8-4266-89D9-78FDD38779C8}" destId="{E3D187E7-F918-406F-ABC0-D3061B3F9A23}" srcOrd="0" destOrd="0" presId="urn:microsoft.com/office/officeart/2005/8/layout/hList7"/>
    <dgm:cxn modelId="{F7CF5D58-FBCF-4A19-A35D-A818111945CF}" type="presParOf" srcId="{F7BF119D-5AD8-4266-89D9-78FDD38779C8}" destId="{45D94B96-A781-45BD-A494-BF67CD2B4E9F}" srcOrd="1" destOrd="0" presId="urn:microsoft.com/office/officeart/2005/8/layout/hList7"/>
    <dgm:cxn modelId="{4983000E-7E6B-45DC-B22B-89938238B714}" type="presParOf" srcId="{F7BF119D-5AD8-4266-89D9-78FDD38779C8}" destId="{06729F03-10AF-4D2C-89CA-978544D46ED2}" srcOrd="2" destOrd="0" presId="urn:microsoft.com/office/officeart/2005/8/layout/hList7"/>
    <dgm:cxn modelId="{B0574267-923C-4975-B562-C50FB8BE5616}" type="presParOf" srcId="{F7BF119D-5AD8-4266-89D9-78FDD38779C8}" destId="{0477362B-20AA-4D89-83AD-1C76573D3075}" srcOrd="3" destOrd="0" presId="urn:microsoft.com/office/officeart/2005/8/layout/hList7"/>
    <dgm:cxn modelId="{AE7E70C5-F128-4840-8F9F-3E590FA73335}" type="presParOf" srcId="{4BF737A3-AFC8-4E3B-B9DB-924F00DACE83}" destId="{58B29F58-C56C-4E6F-9248-7A9DB344F4F6}" srcOrd="1" destOrd="0" presId="urn:microsoft.com/office/officeart/2005/8/layout/hList7"/>
    <dgm:cxn modelId="{116E204B-FC18-44DD-A68E-C382B0347EFC}" type="presParOf" srcId="{4BF737A3-AFC8-4E3B-B9DB-924F00DACE83}" destId="{4D646A1E-0835-436D-A6FC-FA3FDB6869BF}" srcOrd="2" destOrd="0" presId="urn:microsoft.com/office/officeart/2005/8/layout/hList7"/>
    <dgm:cxn modelId="{E469726B-D055-40D2-A3E1-B844C78245D8}" type="presParOf" srcId="{4D646A1E-0835-436D-A6FC-FA3FDB6869BF}" destId="{5A5C2647-1436-4D79-AF07-F05A957D8F19}" srcOrd="0" destOrd="0" presId="urn:microsoft.com/office/officeart/2005/8/layout/hList7"/>
    <dgm:cxn modelId="{38BDF70B-981E-4EEB-A1CC-E7F503D5BE60}" type="presParOf" srcId="{4D646A1E-0835-436D-A6FC-FA3FDB6869BF}" destId="{F996041C-EB5D-454A-891A-01B8F09C0DB8}" srcOrd="1" destOrd="0" presId="urn:microsoft.com/office/officeart/2005/8/layout/hList7"/>
    <dgm:cxn modelId="{CAFA96DC-FE18-4580-A6A3-1BEEE7BF5521}" type="presParOf" srcId="{4D646A1E-0835-436D-A6FC-FA3FDB6869BF}" destId="{754ED3CA-B389-4036-B5CC-0C08FD8B4C12}" srcOrd="2" destOrd="0" presId="urn:microsoft.com/office/officeart/2005/8/layout/hList7"/>
    <dgm:cxn modelId="{19E9DA11-672C-429D-B00C-A1C1C4AB5681}" type="presParOf" srcId="{4D646A1E-0835-436D-A6FC-FA3FDB6869BF}" destId="{EECC9FDF-A0B0-4558-A632-7F42BD03CD7C}" srcOrd="3" destOrd="0" presId="urn:microsoft.com/office/officeart/2005/8/layout/hList7"/>
    <dgm:cxn modelId="{51FE3377-20C2-46BB-9B99-14DFB7EDBD0B}" type="presParOf" srcId="{4BF737A3-AFC8-4E3B-B9DB-924F00DACE83}" destId="{3B71B83D-F208-4703-9C9B-6910D073EFA2}" srcOrd="3" destOrd="0" presId="urn:microsoft.com/office/officeart/2005/8/layout/hList7"/>
    <dgm:cxn modelId="{E5F27296-7403-4728-BDC5-BD37D1EC0785}" type="presParOf" srcId="{4BF737A3-AFC8-4E3B-B9DB-924F00DACE83}" destId="{79DAE9C2-6D07-4451-9891-F15192B124B6}" srcOrd="4" destOrd="0" presId="urn:microsoft.com/office/officeart/2005/8/layout/hList7"/>
    <dgm:cxn modelId="{CC060EBB-79B8-4C9E-AC9F-072EFD21295F}" type="presParOf" srcId="{79DAE9C2-6D07-4451-9891-F15192B124B6}" destId="{B16ED01E-1401-471B-91C3-F0EC69DD2FC5}" srcOrd="0" destOrd="0" presId="urn:microsoft.com/office/officeart/2005/8/layout/hList7"/>
    <dgm:cxn modelId="{EFF42AA7-19FE-44CB-8646-F62356FC723E}" type="presParOf" srcId="{79DAE9C2-6D07-4451-9891-F15192B124B6}" destId="{F1C185DD-3EBF-423F-92A6-689D234B1C5A}" srcOrd="1" destOrd="0" presId="urn:microsoft.com/office/officeart/2005/8/layout/hList7"/>
    <dgm:cxn modelId="{9645BD5D-5606-45DF-8D73-F1573FA32939}" type="presParOf" srcId="{79DAE9C2-6D07-4451-9891-F15192B124B6}" destId="{1F6F2DDE-07E5-48B1-9FAB-13EBD9179B72}" srcOrd="2" destOrd="0" presId="urn:microsoft.com/office/officeart/2005/8/layout/hList7"/>
    <dgm:cxn modelId="{FA37876C-F35D-43D4-AED4-9ABBD5ABC6C6}" type="presParOf" srcId="{79DAE9C2-6D07-4451-9891-F15192B124B6}" destId="{4C574D5B-E8AD-4CF2-A3E1-E59499860925}" srcOrd="3" destOrd="0" presId="urn:microsoft.com/office/officeart/2005/8/layout/hList7"/>
    <dgm:cxn modelId="{5EEEF0F3-8C37-4B8F-895F-6D950B36364F}" type="presParOf" srcId="{4BF737A3-AFC8-4E3B-B9DB-924F00DACE83}" destId="{1A713FEC-EA3D-4894-AE57-D13BD479F554}" srcOrd="5" destOrd="0" presId="urn:microsoft.com/office/officeart/2005/8/layout/hList7"/>
    <dgm:cxn modelId="{5AA23EA1-49B0-4621-B877-0B1601227336}" type="presParOf" srcId="{4BF737A3-AFC8-4E3B-B9DB-924F00DACE83}" destId="{13FF97AD-9038-4C45-AE77-27ADB1B7487F}" srcOrd="6" destOrd="0" presId="urn:microsoft.com/office/officeart/2005/8/layout/hList7"/>
    <dgm:cxn modelId="{7E2C1FEE-1F9A-43FE-B06B-019D1D97E648}" type="presParOf" srcId="{13FF97AD-9038-4C45-AE77-27ADB1B7487F}" destId="{A94703D8-8768-4D7B-A493-D00CB94D9053}" srcOrd="0" destOrd="0" presId="urn:microsoft.com/office/officeart/2005/8/layout/hList7"/>
    <dgm:cxn modelId="{D2CF3109-9FF2-454D-86F4-1336BC3E7330}" type="presParOf" srcId="{13FF97AD-9038-4C45-AE77-27ADB1B7487F}" destId="{6B389232-8B2B-4202-9AB6-D116026D6317}" srcOrd="1" destOrd="0" presId="urn:microsoft.com/office/officeart/2005/8/layout/hList7"/>
    <dgm:cxn modelId="{CC92A688-F53E-4B0A-887F-1E2D20EEAAC9}" type="presParOf" srcId="{13FF97AD-9038-4C45-AE77-27ADB1B7487F}" destId="{FB445698-023D-4696-B711-FC2453FCC255}" srcOrd="2" destOrd="0" presId="urn:microsoft.com/office/officeart/2005/8/layout/hList7"/>
    <dgm:cxn modelId="{A3803378-CFF6-426D-A8C8-0BBDA148AC65}" type="presParOf" srcId="{13FF97AD-9038-4C45-AE77-27ADB1B7487F}" destId="{898787A2-B289-457A-9BB8-6B91D4D8BA6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0DD75D-7CC9-4C3B-96D5-F58872EEEB63}" type="doc">
      <dgm:prSet loTypeId="urn:microsoft.com/office/officeart/2008/layout/TitledPictureBlocks" loCatId="pictur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DADD5F5-E57F-47B1-B934-B2D455A73F1E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CA119C72-21ED-4EB1-B0F6-0A3776DA2BA8}" type="parTrans" cxnId="{262F00FF-AAB3-4AD8-A405-A11517193BFB}">
      <dgm:prSet/>
      <dgm:spPr/>
      <dgm:t>
        <a:bodyPr/>
        <a:lstStyle/>
        <a:p>
          <a:endParaRPr lang="zh-TW" altLang="en-US"/>
        </a:p>
      </dgm:t>
    </dgm:pt>
    <dgm:pt modelId="{6B9A96D2-1147-4E71-825B-999FBFA1D13B}" type="sibTrans" cxnId="{262F00FF-AAB3-4AD8-A405-A11517193BFB}">
      <dgm:prSet/>
      <dgm:spPr/>
      <dgm:t>
        <a:bodyPr/>
        <a:lstStyle/>
        <a:p>
          <a:endParaRPr lang="zh-TW" altLang="en-US"/>
        </a:p>
      </dgm:t>
    </dgm:pt>
    <dgm:pt modelId="{AF80A031-0CB7-47E0-BF93-6A8D2711034C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026B7A9B-D74E-42A2-B829-E5604ACB784F}" type="parTrans" cxnId="{638B13A7-823F-4859-8548-C3C42C43C579}">
      <dgm:prSet/>
      <dgm:spPr/>
      <dgm:t>
        <a:bodyPr/>
        <a:lstStyle/>
        <a:p>
          <a:endParaRPr lang="zh-TW" altLang="en-US"/>
        </a:p>
      </dgm:t>
    </dgm:pt>
    <dgm:pt modelId="{7F8DBC3A-8E16-4C87-B614-C90251BDCAB4}" type="sibTrans" cxnId="{638B13A7-823F-4859-8548-C3C42C43C579}">
      <dgm:prSet/>
      <dgm:spPr/>
      <dgm:t>
        <a:bodyPr/>
        <a:lstStyle/>
        <a:p>
          <a:endParaRPr lang="zh-TW" altLang="en-US"/>
        </a:p>
      </dgm:t>
    </dgm:pt>
    <dgm:pt modelId="{83193691-6203-4947-A597-01CC4C95288A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BA9B823-22D0-4E67-ABB1-1515CD306045}" type="parTrans" cxnId="{23D7B431-3780-4475-92F7-71CE75898559}">
      <dgm:prSet/>
      <dgm:spPr/>
      <dgm:t>
        <a:bodyPr/>
        <a:lstStyle/>
        <a:p>
          <a:endParaRPr lang="zh-TW" altLang="en-US"/>
        </a:p>
      </dgm:t>
    </dgm:pt>
    <dgm:pt modelId="{4313E52A-83C8-479A-A813-B71666E90732}" type="sibTrans" cxnId="{23D7B431-3780-4475-92F7-71CE75898559}">
      <dgm:prSet/>
      <dgm:spPr/>
      <dgm:t>
        <a:bodyPr/>
        <a:lstStyle/>
        <a:p>
          <a:endParaRPr lang="zh-TW" altLang="en-US"/>
        </a:p>
      </dgm:t>
    </dgm:pt>
    <dgm:pt modelId="{516E6A63-BB7F-4206-B179-9BE1C2446D6D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E36A4B85-7E22-4026-B6D5-25975128624F}" type="parTrans" cxnId="{DFA644B2-2817-4101-8EF0-0C9CCB811B3F}">
      <dgm:prSet/>
      <dgm:spPr/>
      <dgm:t>
        <a:bodyPr/>
        <a:lstStyle/>
        <a:p>
          <a:endParaRPr lang="zh-TW" altLang="en-US"/>
        </a:p>
      </dgm:t>
    </dgm:pt>
    <dgm:pt modelId="{AF8D9D48-88C4-4B52-AD80-4C8734FFE519}" type="sibTrans" cxnId="{DFA644B2-2817-4101-8EF0-0C9CCB811B3F}">
      <dgm:prSet/>
      <dgm:spPr/>
      <dgm:t>
        <a:bodyPr/>
        <a:lstStyle/>
        <a:p>
          <a:endParaRPr lang="zh-TW" altLang="en-US"/>
        </a:p>
      </dgm:t>
    </dgm:pt>
    <dgm:pt modelId="{5C3E3C19-B0BB-4FDD-80EE-3A1D4B4279CD}" type="pres">
      <dgm:prSet presAssocID="{1C0DD75D-7CC9-4C3B-96D5-F58872EEEB63}" presName="rootNode" presStyleCnt="0">
        <dgm:presLayoutVars>
          <dgm:chMax/>
          <dgm:chPref/>
          <dgm:dir/>
          <dgm:animLvl val="lvl"/>
        </dgm:presLayoutVars>
      </dgm:prSet>
      <dgm:spPr/>
    </dgm:pt>
    <dgm:pt modelId="{6170DC3E-B241-448F-95FC-8D3B0DBD0EEC}" type="pres">
      <dgm:prSet presAssocID="{9DADD5F5-E57F-47B1-B934-B2D455A73F1E}" presName="composite" presStyleCnt="0"/>
      <dgm:spPr/>
    </dgm:pt>
    <dgm:pt modelId="{1A08B721-BC80-4954-AE08-012BAB7D3454}" type="pres">
      <dgm:prSet presAssocID="{9DADD5F5-E57F-47B1-B934-B2D455A73F1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F9B02EDB-BCD4-4679-873D-181D6205DED2}" type="pres">
      <dgm:prSet presAssocID="{9DADD5F5-E57F-47B1-B934-B2D455A73F1E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99206C2-D4D0-46D7-8A8B-81C37563B29A}" type="pres">
      <dgm:prSet presAssocID="{9DADD5F5-E57F-47B1-B934-B2D455A73F1E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63D91A1B-54B1-48D4-B22D-981018FF1D0D}" type="pres">
      <dgm:prSet presAssocID="{6B9A96D2-1147-4E71-825B-999FBFA1D13B}" presName="sibTrans" presStyleCnt="0"/>
      <dgm:spPr/>
    </dgm:pt>
    <dgm:pt modelId="{DDA2D367-0D43-47A3-A74C-0AF2B38581CF}" type="pres">
      <dgm:prSet presAssocID="{83193691-6203-4947-A597-01CC4C95288A}" presName="composite" presStyleCnt="0"/>
      <dgm:spPr/>
    </dgm:pt>
    <dgm:pt modelId="{19CF1470-F95C-4645-A9A0-1D83469D2C16}" type="pres">
      <dgm:prSet presAssocID="{83193691-6203-4947-A597-01CC4C95288A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7C6E6C2E-A075-4F9F-89CC-CED69E1E6A81}" type="pres">
      <dgm:prSet presAssocID="{83193691-6203-4947-A597-01CC4C95288A}" presName="Image" presStyleLbl="bgImgPlace1" presStyleIdx="1" presStyleCnt="2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D76DE78A-4432-471C-8C58-E7B43B8F996B}" type="pres">
      <dgm:prSet presAssocID="{83193691-6203-4947-A597-01CC4C95288A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C5ABAF01-9900-4AE4-930B-02D9D85BB969}" type="presOf" srcId="{AF80A031-0CB7-47E0-BF93-6A8D2711034C}" destId="{F99206C2-D4D0-46D7-8A8B-81C37563B29A}" srcOrd="0" destOrd="0" presId="urn:microsoft.com/office/officeart/2008/layout/TitledPictureBlocks"/>
    <dgm:cxn modelId="{262F00FF-AAB3-4AD8-A405-A11517193BFB}" srcId="{1C0DD75D-7CC9-4C3B-96D5-F58872EEEB63}" destId="{9DADD5F5-E57F-47B1-B934-B2D455A73F1E}" srcOrd="0" destOrd="0" parTransId="{CA119C72-21ED-4EB1-B0F6-0A3776DA2BA8}" sibTransId="{6B9A96D2-1147-4E71-825B-999FBFA1D13B}"/>
    <dgm:cxn modelId="{3AED5782-DD43-473A-A0FB-19D132C43973}" type="presOf" srcId="{9DADD5F5-E57F-47B1-B934-B2D455A73F1E}" destId="{1A08B721-BC80-4954-AE08-012BAB7D3454}" srcOrd="0" destOrd="0" presId="urn:microsoft.com/office/officeart/2008/layout/TitledPictureBlocks"/>
    <dgm:cxn modelId="{23D7B431-3780-4475-92F7-71CE75898559}" srcId="{1C0DD75D-7CC9-4C3B-96D5-F58872EEEB63}" destId="{83193691-6203-4947-A597-01CC4C95288A}" srcOrd="1" destOrd="0" parTransId="{9BA9B823-22D0-4E67-ABB1-1515CD306045}" sibTransId="{4313E52A-83C8-479A-A813-B71666E90732}"/>
    <dgm:cxn modelId="{57DC2B81-F4BF-4967-95A8-A7BFAC7ACE3B}" type="presOf" srcId="{83193691-6203-4947-A597-01CC4C95288A}" destId="{19CF1470-F95C-4645-A9A0-1D83469D2C16}" srcOrd="0" destOrd="0" presId="urn:microsoft.com/office/officeart/2008/layout/TitledPictureBlocks"/>
    <dgm:cxn modelId="{638B13A7-823F-4859-8548-C3C42C43C579}" srcId="{9DADD5F5-E57F-47B1-B934-B2D455A73F1E}" destId="{AF80A031-0CB7-47E0-BF93-6A8D2711034C}" srcOrd="0" destOrd="0" parTransId="{026B7A9B-D74E-42A2-B829-E5604ACB784F}" sibTransId="{7F8DBC3A-8E16-4C87-B614-C90251BDCAB4}"/>
    <dgm:cxn modelId="{0A87B307-D66C-4C50-8990-1921916427FC}" type="presOf" srcId="{1C0DD75D-7CC9-4C3B-96D5-F58872EEEB63}" destId="{5C3E3C19-B0BB-4FDD-80EE-3A1D4B4279CD}" srcOrd="0" destOrd="0" presId="urn:microsoft.com/office/officeart/2008/layout/TitledPictureBlocks"/>
    <dgm:cxn modelId="{73A5646D-D7E7-4891-9D8E-CC7C68FE4871}" type="presOf" srcId="{516E6A63-BB7F-4206-B179-9BE1C2446D6D}" destId="{D76DE78A-4432-471C-8C58-E7B43B8F996B}" srcOrd="0" destOrd="0" presId="urn:microsoft.com/office/officeart/2008/layout/TitledPictureBlocks"/>
    <dgm:cxn modelId="{DFA644B2-2817-4101-8EF0-0C9CCB811B3F}" srcId="{83193691-6203-4947-A597-01CC4C95288A}" destId="{516E6A63-BB7F-4206-B179-9BE1C2446D6D}" srcOrd="0" destOrd="0" parTransId="{E36A4B85-7E22-4026-B6D5-25975128624F}" sibTransId="{AF8D9D48-88C4-4B52-AD80-4C8734FFE519}"/>
    <dgm:cxn modelId="{31106A06-05FC-44AC-A021-3D37C1D353C2}" type="presParOf" srcId="{5C3E3C19-B0BB-4FDD-80EE-3A1D4B4279CD}" destId="{6170DC3E-B241-448F-95FC-8D3B0DBD0EEC}" srcOrd="0" destOrd="0" presId="urn:microsoft.com/office/officeart/2008/layout/TitledPictureBlocks"/>
    <dgm:cxn modelId="{DE166575-ECC9-4E64-AF0D-32E69D33B4AE}" type="presParOf" srcId="{6170DC3E-B241-448F-95FC-8D3B0DBD0EEC}" destId="{1A08B721-BC80-4954-AE08-012BAB7D3454}" srcOrd="0" destOrd="0" presId="urn:microsoft.com/office/officeart/2008/layout/TitledPictureBlocks"/>
    <dgm:cxn modelId="{393A2DA3-CF97-4358-A38C-D943875422F5}" type="presParOf" srcId="{6170DC3E-B241-448F-95FC-8D3B0DBD0EEC}" destId="{F9B02EDB-BCD4-4679-873D-181D6205DED2}" srcOrd="1" destOrd="0" presId="urn:microsoft.com/office/officeart/2008/layout/TitledPictureBlocks"/>
    <dgm:cxn modelId="{7792F976-750C-4538-9186-37E355F75E48}" type="presParOf" srcId="{6170DC3E-B241-448F-95FC-8D3B0DBD0EEC}" destId="{F99206C2-D4D0-46D7-8A8B-81C37563B29A}" srcOrd="2" destOrd="0" presId="urn:microsoft.com/office/officeart/2008/layout/TitledPictureBlocks"/>
    <dgm:cxn modelId="{6212DFBB-1B20-4E27-A8F6-19079278FF54}" type="presParOf" srcId="{5C3E3C19-B0BB-4FDD-80EE-3A1D4B4279CD}" destId="{63D91A1B-54B1-48D4-B22D-981018FF1D0D}" srcOrd="1" destOrd="0" presId="urn:microsoft.com/office/officeart/2008/layout/TitledPictureBlocks"/>
    <dgm:cxn modelId="{7BCA8418-1FD4-442C-A65E-215FFAEEC507}" type="presParOf" srcId="{5C3E3C19-B0BB-4FDD-80EE-3A1D4B4279CD}" destId="{DDA2D367-0D43-47A3-A74C-0AF2B38581CF}" srcOrd="2" destOrd="0" presId="urn:microsoft.com/office/officeart/2008/layout/TitledPictureBlocks"/>
    <dgm:cxn modelId="{17E8FB3F-6B8C-4CB7-9B94-0AA4A0DFCD8B}" type="presParOf" srcId="{DDA2D367-0D43-47A3-A74C-0AF2B38581CF}" destId="{19CF1470-F95C-4645-A9A0-1D83469D2C16}" srcOrd="0" destOrd="0" presId="urn:microsoft.com/office/officeart/2008/layout/TitledPictureBlocks"/>
    <dgm:cxn modelId="{776C565B-3485-42F0-9DA9-025DD685949F}" type="presParOf" srcId="{DDA2D367-0D43-47A3-A74C-0AF2B38581CF}" destId="{7C6E6C2E-A075-4F9F-89CC-CED69E1E6A81}" srcOrd="1" destOrd="0" presId="urn:microsoft.com/office/officeart/2008/layout/TitledPictureBlocks"/>
    <dgm:cxn modelId="{26FFB9C8-179C-493D-ABFF-C26715EBFC13}" type="presParOf" srcId="{DDA2D367-0D43-47A3-A74C-0AF2B38581CF}" destId="{D76DE78A-4432-471C-8C58-E7B43B8F996B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06F173-767F-4464-AA0D-A14BF86C4563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4A970E7-5B08-4390-8448-9562438C92A6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C31F4F49-F511-4993-8CF2-1FFC858E119B}" type="parTrans" cxnId="{3879A7DC-E50D-4208-BED8-78BE7719947A}">
      <dgm:prSet/>
      <dgm:spPr/>
      <dgm:t>
        <a:bodyPr/>
        <a:lstStyle/>
        <a:p>
          <a:endParaRPr lang="zh-TW" altLang="en-US"/>
        </a:p>
      </dgm:t>
    </dgm:pt>
    <dgm:pt modelId="{A2EE30D9-AFF4-4A34-B366-D0F7EE147DD9}" type="sibTrans" cxnId="{3879A7DC-E50D-4208-BED8-78BE7719947A}">
      <dgm:prSet/>
      <dgm:spPr/>
      <dgm:t>
        <a:bodyPr/>
        <a:lstStyle/>
        <a:p>
          <a:endParaRPr lang="zh-TW" altLang="en-US"/>
        </a:p>
      </dgm:t>
    </dgm:pt>
    <dgm:pt modelId="{45E74E33-D576-4D44-8BDE-D28A78BE373A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018D477D-72D1-4609-BC53-EDF2315DD3C8}" type="parTrans" cxnId="{28AF91B1-DECC-4FFD-B11E-E1BBD37E6E5C}">
      <dgm:prSet/>
      <dgm:spPr/>
      <dgm:t>
        <a:bodyPr/>
        <a:lstStyle/>
        <a:p>
          <a:endParaRPr lang="zh-TW" altLang="en-US"/>
        </a:p>
      </dgm:t>
    </dgm:pt>
    <dgm:pt modelId="{409F74B4-F8A5-491F-B782-FA59E8835AE1}" type="sibTrans" cxnId="{28AF91B1-DECC-4FFD-B11E-E1BBD37E6E5C}">
      <dgm:prSet/>
      <dgm:spPr/>
      <dgm:t>
        <a:bodyPr/>
        <a:lstStyle/>
        <a:p>
          <a:endParaRPr lang="zh-TW" altLang="en-US"/>
        </a:p>
      </dgm:t>
    </dgm:pt>
    <dgm:pt modelId="{F0899CCC-CC96-4F64-BACC-1A3DEC047CE3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BC16003B-6524-4987-B62D-28EB90BE6C0F}" type="parTrans" cxnId="{B9979597-931A-4574-B1AC-56EFD22BF682}">
      <dgm:prSet/>
      <dgm:spPr/>
      <dgm:t>
        <a:bodyPr/>
        <a:lstStyle/>
        <a:p>
          <a:endParaRPr lang="zh-TW" altLang="en-US"/>
        </a:p>
      </dgm:t>
    </dgm:pt>
    <dgm:pt modelId="{40F25B77-4859-4035-A859-67CBA962784A}" type="sibTrans" cxnId="{B9979597-931A-4574-B1AC-56EFD22BF682}">
      <dgm:prSet/>
      <dgm:spPr/>
      <dgm:t>
        <a:bodyPr/>
        <a:lstStyle/>
        <a:p>
          <a:endParaRPr lang="zh-TW" altLang="en-US"/>
        </a:p>
      </dgm:t>
    </dgm:pt>
    <dgm:pt modelId="{014CAEA7-6EC8-407E-BCA6-8EF6D7A432E8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638DFA47-B700-49E3-A1F9-1C0B28CF0326}" type="parTrans" cxnId="{7F9515A3-C0E0-4AD0-A546-115D26A5F2AB}">
      <dgm:prSet/>
      <dgm:spPr/>
      <dgm:t>
        <a:bodyPr/>
        <a:lstStyle/>
        <a:p>
          <a:endParaRPr lang="zh-TW" altLang="en-US"/>
        </a:p>
      </dgm:t>
    </dgm:pt>
    <dgm:pt modelId="{E1EA4E60-CE43-4A49-82EC-F0DF281F9743}" type="sibTrans" cxnId="{7F9515A3-C0E0-4AD0-A546-115D26A5F2AB}">
      <dgm:prSet/>
      <dgm:spPr/>
      <dgm:t>
        <a:bodyPr/>
        <a:lstStyle/>
        <a:p>
          <a:endParaRPr lang="zh-TW" altLang="en-US"/>
        </a:p>
      </dgm:t>
    </dgm:pt>
    <dgm:pt modelId="{2EE28763-6037-4539-9358-EE6354254DD5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15EC9CD1-7489-4C1F-B3FA-82D7D627F07D}" type="parTrans" cxnId="{6C90692C-45AA-4874-8DF5-15123D0239A5}">
      <dgm:prSet/>
      <dgm:spPr/>
      <dgm:t>
        <a:bodyPr/>
        <a:lstStyle/>
        <a:p>
          <a:endParaRPr lang="zh-TW" altLang="en-US"/>
        </a:p>
      </dgm:t>
    </dgm:pt>
    <dgm:pt modelId="{96149AD4-FC7F-4836-94A1-7B9114A54041}" type="sibTrans" cxnId="{6C90692C-45AA-4874-8DF5-15123D0239A5}">
      <dgm:prSet/>
      <dgm:spPr/>
      <dgm:t>
        <a:bodyPr/>
        <a:lstStyle/>
        <a:p>
          <a:endParaRPr lang="zh-TW" altLang="en-US"/>
        </a:p>
      </dgm:t>
    </dgm:pt>
    <dgm:pt modelId="{F17FA13F-B602-419B-8FCF-1D4AD78E2D27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70A4B799-9BAA-414A-83C3-D3C546643A54}" type="parTrans" cxnId="{0E7705F2-01EF-4F4D-889C-F942DEFB5922}">
      <dgm:prSet/>
      <dgm:spPr/>
      <dgm:t>
        <a:bodyPr/>
        <a:lstStyle/>
        <a:p>
          <a:endParaRPr lang="zh-TW" altLang="en-US"/>
        </a:p>
      </dgm:t>
    </dgm:pt>
    <dgm:pt modelId="{05A28131-7C76-487B-8274-3509F513CBB8}" type="sibTrans" cxnId="{0E7705F2-01EF-4F4D-889C-F942DEFB5922}">
      <dgm:prSet/>
      <dgm:spPr/>
      <dgm:t>
        <a:bodyPr/>
        <a:lstStyle/>
        <a:p>
          <a:endParaRPr lang="zh-TW" altLang="en-US"/>
        </a:p>
      </dgm:t>
    </dgm:pt>
    <dgm:pt modelId="{DC70ACEC-8537-485F-A380-391925FF31C7}">
      <dgm:prSet/>
      <dgm:spPr/>
      <dgm:t>
        <a:bodyPr/>
        <a:lstStyle/>
        <a:p>
          <a:pPr rtl="0"/>
          <a:r>
            <a:rPr lang="zh-TW" altLang="en-US" smtClean="0"/>
            <a:t>防疫影片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848A65BE-D48F-4AF3-BCEE-0E833792D7D0}" type="parTrans" cxnId="{4613784B-3124-4297-B9E6-922338D73842}">
      <dgm:prSet/>
      <dgm:spPr/>
      <dgm:t>
        <a:bodyPr/>
        <a:lstStyle/>
        <a:p>
          <a:endParaRPr lang="zh-TW" altLang="en-US"/>
        </a:p>
      </dgm:t>
    </dgm:pt>
    <dgm:pt modelId="{33F1EBBA-F018-4D46-93EF-088392CF571A}" type="sibTrans" cxnId="{4613784B-3124-4297-B9E6-922338D73842}">
      <dgm:prSet/>
      <dgm:spPr/>
      <dgm:t>
        <a:bodyPr/>
        <a:lstStyle/>
        <a:p>
          <a:endParaRPr lang="zh-TW" altLang="en-US"/>
        </a:p>
      </dgm:t>
    </dgm:pt>
    <dgm:pt modelId="{DDDB4A1E-C594-4034-8188-FA6ED3F96927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5F19CB2B-784A-4548-86A6-E1CA109F6A9B}" type="parTrans" cxnId="{C532AEC4-9773-4748-8D51-96BB26EB5D1A}">
      <dgm:prSet/>
      <dgm:spPr/>
      <dgm:t>
        <a:bodyPr/>
        <a:lstStyle/>
        <a:p>
          <a:endParaRPr lang="zh-TW" altLang="en-US"/>
        </a:p>
      </dgm:t>
    </dgm:pt>
    <dgm:pt modelId="{17A4843C-774E-44CF-9F0B-3C109328731C}" type="sibTrans" cxnId="{C532AEC4-9773-4748-8D51-96BB26EB5D1A}">
      <dgm:prSet/>
      <dgm:spPr/>
      <dgm:t>
        <a:bodyPr/>
        <a:lstStyle/>
        <a:p>
          <a:endParaRPr lang="zh-TW" altLang="en-US"/>
        </a:p>
      </dgm:t>
    </dgm:pt>
    <dgm:pt modelId="{6D78D529-1EE6-442D-9D0C-47A51B4B77E5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633103BB-6447-481D-9B57-AF811A17F6DF}" type="parTrans" cxnId="{7F56F809-4ECD-45E5-900B-2FB0CF683D7D}">
      <dgm:prSet/>
      <dgm:spPr/>
      <dgm:t>
        <a:bodyPr/>
        <a:lstStyle/>
        <a:p>
          <a:endParaRPr lang="zh-TW" altLang="en-US"/>
        </a:p>
      </dgm:t>
    </dgm:pt>
    <dgm:pt modelId="{611C3B7A-95D6-4559-B7D7-E7D4C54D00CF}" type="sibTrans" cxnId="{7F56F809-4ECD-45E5-900B-2FB0CF683D7D}">
      <dgm:prSet/>
      <dgm:spPr/>
      <dgm:t>
        <a:bodyPr/>
        <a:lstStyle/>
        <a:p>
          <a:endParaRPr lang="zh-TW" altLang="en-US"/>
        </a:p>
      </dgm:t>
    </dgm:pt>
    <dgm:pt modelId="{1F6683BE-1FC3-4A4E-8390-6F8E0D7561CA}" type="pres">
      <dgm:prSet presAssocID="{A306F173-767F-4464-AA0D-A14BF86C456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B39980C-5A52-4F3D-81FB-60BDE341C1BA}" type="pres">
      <dgm:prSet presAssocID="{A306F173-767F-4464-AA0D-A14BF86C4563}" presName="cycle" presStyleCnt="0"/>
      <dgm:spPr/>
    </dgm:pt>
    <dgm:pt modelId="{D7EB811E-2A5A-47F8-ADB4-720F53706270}" type="pres">
      <dgm:prSet presAssocID="{A306F173-767F-4464-AA0D-A14BF86C4563}" presName="centerShape" presStyleCnt="0"/>
      <dgm:spPr/>
    </dgm:pt>
    <dgm:pt modelId="{1C0A87D2-8F90-4CAF-BD4D-EF70056E2977}" type="pres">
      <dgm:prSet presAssocID="{A306F173-767F-4464-AA0D-A14BF86C4563}" presName="connSite" presStyleLbl="node1" presStyleIdx="0" presStyleCnt="4"/>
      <dgm:spPr/>
    </dgm:pt>
    <dgm:pt modelId="{164A1A43-C7E7-4731-835F-D172B81F000B}" type="pres">
      <dgm:prSet presAssocID="{A306F173-767F-4464-AA0D-A14BF86C4563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5AC6603-DD23-4CBB-96D4-4C89562290C2}" type="pres">
      <dgm:prSet presAssocID="{C31F4F49-F511-4993-8CF2-1FFC858E119B}" presName="Name25" presStyleLbl="parChTrans1D1" presStyleIdx="0" presStyleCnt="3"/>
      <dgm:spPr/>
    </dgm:pt>
    <dgm:pt modelId="{57D9E26A-AD4F-47BE-BC4B-4EDFB8460C2C}" type="pres">
      <dgm:prSet presAssocID="{94A970E7-5B08-4390-8448-9562438C92A6}" presName="node" presStyleCnt="0"/>
      <dgm:spPr/>
    </dgm:pt>
    <dgm:pt modelId="{22159F05-D8B1-45C6-B3C8-1AA18443470B}" type="pres">
      <dgm:prSet presAssocID="{94A970E7-5B08-4390-8448-9562438C92A6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BF5E7C22-8EBB-47DA-AEE1-0073D54425CD}" type="pres">
      <dgm:prSet presAssocID="{94A970E7-5B08-4390-8448-9562438C92A6}" presName="childNode" presStyleLbl="revTx" presStyleIdx="0" presStyleCnt="3">
        <dgm:presLayoutVars>
          <dgm:bulletEnabled val="1"/>
        </dgm:presLayoutVars>
      </dgm:prSet>
      <dgm:spPr/>
    </dgm:pt>
    <dgm:pt modelId="{82A7B85E-EEB0-4BEE-A0E1-14652577E873}" type="pres">
      <dgm:prSet presAssocID="{638DFA47-B700-49E3-A1F9-1C0B28CF0326}" presName="Name25" presStyleLbl="parChTrans1D1" presStyleIdx="1" presStyleCnt="3"/>
      <dgm:spPr/>
    </dgm:pt>
    <dgm:pt modelId="{4519A370-B8A7-4CB2-B7E4-27B2CA7B4288}" type="pres">
      <dgm:prSet presAssocID="{014CAEA7-6EC8-407E-BCA6-8EF6D7A432E8}" presName="node" presStyleCnt="0"/>
      <dgm:spPr/>
    </dgm:pt>
    <dgm:pt modelId="{45DD8956-956F-4782-81A6-33DB2A508A0D}" type="pres">
      <dgm:prSet presAssocID="{014CAEA7-6EC8-407E-BCA6-8EF6D7A432E8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38B699BC-73EF-4F77-953B-EEA9C3CFE59F}" type="pres">
      <dgm:prSet presAssocID="{014CAEA7-6EC8-407E-BCA6-8EF6D7A432E8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864800-4073-45CB-9118-1CDD64494963}" type="pres">
      <dgm:prSet presAssocID="{848A65BE-D48F-4AF3-BCEE-0E833792D7D0}" presName="Name25" presStyleLbl="parChTrans1D1" presStyleIdx="2" presStyleCnt="3"/>
      <dgm:spPr/>
    </dgm:pt>
    <dgm:pt modelId="{4F8AC494-66BD-4F1A-8C9C-1E97A8F6D324}" type="pres">
      <dgm:prSet presAssocID="{DC70ACEC-8537-485F-A380-391925FF31C7}" presName="node" presStyleCnt="0"/>
      <dgm:spPr/>
    </dgm:pt>
    <dgm:pt modelId="{0B808501-E3A7-4E76-A59B-4255D1897267}" type="pres">
      <dgm:prSet presAssocID="{DC70ACEC-8537-485F-A380-391925FF31C7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469CB9-8C22-4666-9770-50DAB57D5F42}" type="pres">
      <dgm:prSet presAssocID="{DC70ACEC-8537-485F-A380-391925FF31C7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5B06E5D8-65F7-4613-8F7B-12CC816B315D}" type="presOf" srcId="{848A65BE-D48F-4AF3-BCEE-0E833792D7D0}" destId="{1E864800-4073-45CB-9118-1CDD64494963}" srcOrd="0" destOrd="0" presId="urn:microsoft.com/office/officeart/2005/8/layout/radial2"/>
    <dgm:cxn modelId="{1FF3D235-9E5F-47D1-8EA3-07AD46DCCB19}" type="presOf" srcId="{F0899CCC-CC96-4F64-BACC-1A3DEC047CE3}" destId="{BF5E7C22-8EBB-47DA-AEE1-0073D54425CD}" srcOrd="0" destOrd="1" presId="urn:microsoft.com/office/officeart/2005/8/layout/radial2"/>
    <dgm:cxn modelId="{6B269356-C7C6-4C7E-81A1-3B0F44D7E498}" type="presOf" srcId="{A306F173-767F-4464-AA0D-A14BF86C4563}" destId="{1F6683BE-1FC3-4A4E-8390-6F8E0D7561CA}" srcOrd="0" destOrd="0" presId="urn:microsoft.com/office/officeart/2005/8/layout/radial2"/>
    <dgm:cxn modelId="{325D7633-88F6-45C7-AFBF-587B590E7B42}" type="presOf" srcId="{DDDB4A1E-C594-4034-8188-FA6ED3F96927}" destId="{52469CB9-8C22-4666-9770-50DAB57D5F42}" srcOrd="0" destOrd="0" presId="urn:microsoft.com/office/officeart/2005/8/layout/radial2"/>
    <dgm:cxn modelId="{4613784B-3124-4297-B9E6-922338D73842}" srcId="{A306F173-767F-4464-AA0D-A14BF86C4563}" destId="{DC70ACEC-8537-485F-A380-391925FF31C7}" srcOrd="2" destOrd="0" parTransId="{848A65BE-D48F-4AF3-BCEE-0E833792D7D0}" sibTransId="{33F1EBBA-F018-4D46-93EF-088392CF571A}"/>
    <dgm:cxn modelId="{F8507574-D653-4B72-BE6D-0950DB8AAD37}" type="presOf" srcId="{638DFA47-B700-49E3-A1F9-1C0B28CF0326}" destId="{82A7B85E-EEB0-4BEE-A0E1-14652577E873}" srcOrd="0" destOrd="0" presId="urn:microsoft.com/office/officeart/2005/8/layout/radial2"/>
    <dgm:cxn modelId="{7F56F809-4ECD-45E5-900B-2FB0CF683D7D}" srcId="{DC70ACEC-8537-485F-A380-391925FF31C7}" destId="{6D78D529-1EE6-442D-9D0C-47A51B4B77E5}" srcOrd="1" destOrd="0" parTransId="{633103BB-6447-481D-9B57-AF811A17F6DF}" sibTransId="{611C3B7A-95D6-4559-B7D7-E7D4C54D00CF}"/>
    <dgm:cxn modelId="{838B4D8C-E277-46EA-8FDB-3FEC94EEBEB0}" type="presOf" srcId="{F17FA13F-B602-419B-8FCF-1D4AD78E2D27}" destId="{38B699BC-73EF-4F77-953B-EEA9C3CFE59F}" srcOrd="0" destOrd="1" presId="urn:microsoft.com/office/officeart/2005/8/layout/radial2"/>
    <dgm:cxn modelId="{D6EFFFD6-F1DC-4328-9AC0-A90B219E0E98}" type="presOf" srcId="{C31F4F49-F511-4993-8CF2-1FFC858E119B}" destId="{B5AC6603-DD23-4CBB-96D4-4C89562290C2}" srcOrd="0" destOrd="0" presId="urn:microsoft.com/office/officeart/2005/8/layout/radial2"/>
    <dgm:cxn modelId="{60D5FF81-C601-4390-8A12-B7978DD486C9}" type="presOf" srcId="{45E74E33-D576-4D44-8BDE-D28A78BE373A}" destId="{BF5E7C22-8EBB-47DA-AEE1-0073D54425CD}" srcOrd="0" destOrd="0" presId="urn:microsoft.com/office/officeart/2005/8/layout/radial2"/>
    <dgm:cxn modelId="{7F9515A3-C0E0-4AD0-A546-115D26A5F2AB}" srcId="{A306F173-767F-4464-AA0D-A14BF86C4563}" destId="{014CAEA7-6EC8-407E-BCA6-8EF6D7A432E8}" srcOrd="1" destOrd="0" parTransId="{638DFA47-B700-49E3-A1F9-1C0B28CF0326}" sibTransId="{E1EA4E60-CE43-4A49-82EC-F0DF281F9743}"/>
    <dgm:cxn modelId="{0E7705F2-01EF-4F4D-889C-F942DEFB5922}" srcId="{014CAEA7-6EC8-407E-BCA6-8EF6D7A432E8}" destId="{F17FA13F-B602-419B-8FCF-1D4AD78E2D27}" srcOrd="1" destOrd="0" parTransId="{70A4B799-9BAA-414A-83C3-D3C546643A54}" sibTransId="{05A28131-7C76-487B-8274-3509F513CBB8}"/>
    <dgm:cxn modelId="{5EC1F431-1569-4EB2-99BE-767AD6E8369E}" type="presOf" srcId="{2EE28763-6037-4539-9358-EE6354254DD5}" destId="{38B699BC-73EF-4F77-953B-EEA9C3CFE59F}" srcOrd="0" destOrd="0" presId="urn:microsoft.com/office/officeart/2005/8/layout/radial2"/>
    <dgm:cxn modelId="{09704456-4A09-4C3D-930F-A723E995C775}" type="presOf" srcId="{94A970E7-5B08-4390-8448-9562438C92A6}" destId="{22159F05-D8B1-45C6-B3C8-1AA18443470B}" srcOrd="0" destOrd="0" presId="urn:microsoft.com/office/officeart/2005/8/layout/radial2"/>
    <dgm:cxn modelId="{6C90692C-45AA-4874-8DF5-15123D0239A5}" srcId="{014CAEA7-6EC8-407E-BCA6-8EF6D7A432E8}" destId="{2EE28763-6037-4539-9358-EE6354254DD5}" srcOrd="0" destOrd="0" parTransId="{15EC9CD1-7489-4C1F-B3FA-82D7D627F07D}" sibTransId="{96149AD4-FC7F-4836-94A1-7B9114A54041}"/>
    <dgm:cxn modelId="{28AF91B1-DECC-4FFD-B11E-E1BBD37E6E5C}" srcId="{94A970E7-5B08-4390-8448-9562438C92A6}" destId="{45E74E33-D576-4D44-8BDE-D28A78BE373A}" srcOrd="0" destOrd="0" parTransId="{018D477D-72D1-4609-BC53-EDF2315DD3C8}" sibTransId="{409F74B4-F8A5-491F-B782-FA59E8835AE1}"/>
    <dgm:cxn modelId="{5E048383-88E8-42E7-A974-3AF92D1EA1CC}" type="presOf" srcId="{DC70ACEC-8537-485F-A380-391925FF31C7}" destId="{0B808501-E3A7-4E76-A59B-4255D1897267}" srcOrd="0" destOrd="0" presId="urn:microsoft.com/office/officeart/2005/8/layout/radial2"/>
    <dgm:cxn modelId="{5601212F-62C8-4B26-9004-B37A8F815F4F}" type="presOf" srcId="{6D78D529-1EE6-442D-9D0C-47A51B4B77E5}" destId="{52469CB9-8C22-4666-9770-50DAB57D5F42}" srcOrd="0" destOrd="1" presId="urn:microsoft.com/office/officeart/2005/8/layout/radial2"/>
    <dgm:cxn modelId="{C532AEC4-9773-4748-8D51-96BB26EB5D1A}" srcId="{DC70ACEC-8537-485F-A380-391925FF31C7}" destId="{DDDB4A1E-C594-4034-8188-FA6ED3F96927}" srcOrd="0" destOrd="0" parTransId="{5F19CB2B-784A-4548-86A6-E1CA109F6A9B}" sibTransId="{17A4843C-774E-44CF-9F0B-3C109328731C}"/>
    <dgm:cxn modelId="{3879A7DC-E50D-4208-BED8-78BE7719947A}" srcId="{A306F173-767F-4464-AA0D-A14BF86C4563}" destId="{94A970E7-5B08-4390-8448-9562438C92A6}" srcOrd="0" destOrd="0" parTransId="{C31F4F49-F511-4993-8CF2-1FFC858E119B}" sibTransId="{A2EE30D9-AFF4-4A34-B366-D0F7EE147DD9}"/>
    <dgm:cxn modelId="{EFB98813-6262-42E5-96A0-0C6CB04835D2}" type="presOf" srcId="{014CAEA7-6EC8-407E-BCA6-8EF6D7A432E8}" destId="{45DD8956-956F-4782-81A6-33DB2A508A0D}" srcOrd="0" destOrd="0" presId="urn:microsoft.com/office/officeart/2005/8/layout/radial2"/>
    <dgm:cxn modelId="{B9979597-931A-4574-B1AC-56EFD22BF682}" srcId="{94A970E7-5B08-4390-8448-9562438C92A6}" destId="{F0899CCC-CC96-4F64-BACC-1A3DEC047CE3}" srcOrd="1" destOrd="0" parTransId="{BC16003B-6524-4987-B62D-28EB90BE6C0F}" sibTransId="{40F25B77-4859-4035-A859-67CBA962784A}"/>
    <dgm:cxn modelId="{03222EB5-77F3-483E-A0B0-227789C7D46D}" type="presParOf" srcId="{1F6683BE-1FC3-4A4E-8390-6F8E0D7561CA}" destId="{8B39980C-5A52-4F3D-81FB-60BDE341C1BA}" srcOrd="0" destOrd="0" presId="urn:microsoft.com/office/officeart/2005/8/layout/radial2"/>
    <dgm:cxn modelId="{B0B193FB-4D41-4D46-BFA4-87192C512948}" type="presParOf" srcId="{8B39980C-5A52-4F3D-81FB-60BDE341C1BA}" destId="{D7EB811E-2A5A-47F8-ADB4-720F53706270}" srcOrd="0" destOrd="0" presId="urn:microsoft.com/office/officeart/2005/8/layout/radial2"/>
    <dgm:cxn modelId="{10DA0F22-EA2D-4D0C-BF56-5B995BC07B7C}" type="presParOf" srcId="{D7EB811E-2A5A-47F8-ADB4-720F53706270}" destId="{1C0A87D2-8F90-4CAF-BD4D-EF70056E2977}" srcOrd="0" destOrd="0" presId="urn:microsoft.com/office/officeart/2005/8/layout/radial2"/>
    <dgm:cxn modelId="{7315F974-DA90-4C9B-9FC4-61D0EC4C2912}" type="presParOf" srcId="{D7EB811E-2A5A-47F8-ADB4-720F53706270}" destId="{164A1A43-C7E7-4731-835F-D172B81F000B}" srcOrd="1" destOrd="0" presId="urn:microsoft.com/office/officeart/2005/8/layout/radial2"/>
    <dgm:cxn modelId="{F4975AFF-AC0F-4D51-B2AE-A4209F810B43}" type="presParOf" srcId="{8B39980C-5A52-4F3D-81FB-60BDE341C1BA}" destId="{B5AC6603-DD23-4CBB-96D4-4C89562290C2}" srcOrd="1" destOrd="0" presId="urn:microsoft.com/office/officeart/2005/8/layout/radial2"/>
    <dgm:cxn modelId="{79032F21-E8A5-4226-B780-9EEA66B95A53}" type="presParOf" srcId="{8B39980C-5A52-4F3D-81FB-60BDE341C1BA}" destId="{57D9E26A-AD4F-47BE-BC4B-4EDFB8460C2C}" srcOrd="2" destOrd="0" presId="urn:microsoft.com/office/officeart/2005/8/layout/radial2"/>
    <dgm:cxn modelId="{4FBE4968-D2B7-4920-A5B1-5ABC58A749ED}" type="presParOf" srcId="{57D9E26A-AD4F-47BE-BC4B-4EDFB8460C2C}" destId="{22159F05-D8B1-45C6-B3C8-1AA18443470B}" srcOrd="0" destOrd="0" presId="urn:microsoft.com/office/officeart/2005/8/layout/radial2"/>
    <dgm:cxn modelId="{74E6D467-C4EF-41C7-9AC3-DD8A1D30E10C}" type="presParOf" srcId="{57D9E26A-AD4F-47BE-BC4B-4EDFB8460C2C}" destId="{BF5E7C22-8EBB-47DA-AEE1-0073D54425CD}" srcOrd="1" destOrd="0" presId="urn:microsoft.com/office/officeart/2005/8/layout/radial2"/>
    <dgm:cxn modelId="{FCD69A64-272D-4C42-AA26-18AD8AD091D6}" type="presParOf" srcId="{8B39980C-5A52-4F3D-81FB-60BDE341C1BA}" destId="{82A7B85E-EEB0-4BEE-A0E1-14652577E873}" srcOrd="3" destOrd="0" presId="urn:microsoft.com/office/officeart/2005/8/layout/radial2"/>
    <dgm:cxn modelId="{C1D2B61E-CDBD-4EE8-B61C-0039A6C3EFD4}" type="presParOf" srcId="{8B39980C-5A52-4F3D-81FB-60BDE341C1BA}" destId="{4519A370-B8A7-4CB2-B7E4-27B2CA7B4288}" srcOrd="4" destOrd="0" presId="urn:microsoft.com/office/officeart/2005/8/layout/radial2"/>
    <dgm:cxn modelId="{F09B0449-C6E0-4D0F-A2B5-023923A01823}" type="presParOf" srcId="{4519A370-B8A7-4CB2-B7E4-27B2CA7B4288}" destId="{45DD8956-956F-4782-81A6-33DB2A508A0D}" srcOrd="0" destOrd="0" presId="urn:microsoft.com/office/officeart/2005/8/layout/radial2"/>
    <dgm:cxn modelId="{E4E45DAD-9432-4D35-9477-FD77EAA9861B}" type="presParOf" srcId="{4519A370-B8A7-4CB2-B7E4-27B2CA7B4288}" destId="{38B699BC-73EF-4F77-953B-EEA9C3CFE59F}" srcOrd="1" destOrd="0" presId="urn:microsoft.com/office/officeart/2005/8/layout/radial2"/>
    <dgm:cxn modelId="{255AC40D-72B8-4F21-B9AD-E3F511BA4192}" type="presParOf" srcId="{8B39980C-5A52-4F3D-81FB-60BDE341C1BA}" destId="{1E864800-4073-45CB-9118-1CDD64494963}" srcOrd="5" destOrd="0" presId="urn:microsoft.com/office/officeart/2005/8/layout/radial2"/>
    <dgm:cxn modelId="{EA01ED5C-4F2D-442C-8FE0-C6F45946367C}" type="presParOf" srcId="{8B39980C-5A52-4F3D-81FB-60BDE341C1BA}" destId="{4F8AC494-66BD-4F1A-8C9C-1E97A8F6D324}" srcOrd="6" destOrd="0" presId="urn:microsoft.com/office/officeart/2005/8/layout/radial2"/>
    <dgm:cxn modelId="{01DDE240-DA06-4A2B-BC1B-ED9DB6F09644}" type="presParOf" srcId="{4F8AC494-66BD-4F1A-8C9C-1E97A8F6D324}" destId="{0B808501-E3A7-4E76-A59B-4255D1897267}" srcOrd="0" destOrd="0" presId="urn:microsoft.com/office/officeart/2005/8/layout/radial2"/>
    <dgm:cxn modelId="{F9AE738D-D812-4A21-8157-2CA2F05B1813}" type="presParOf" srcId="{4F8AC494-66BD-4F1A-8C9C-1E97A8F6D324}" destId="{52469CB9-8C22-4666-9770-50DAB57D5F4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D187E7-F918-406F-ABC0-D3061B3F9A2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0477362B-20AA-4D89-83AD-1C76573D3075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A5C2647-1436-4D79-AF07-F05A957D8F19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EECC9FDF-A0B0-4558-A632-7F42BD03CD7C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B16ED01E-1401-471B-91C3-F0EC69DD2FC5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4C574D5B-E8AD-4CF2-A3E1-E59499860925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A94703D8-8768-4D7B-A493-D00CB94D9053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898787A2-B289-457A-9BB8-6B91D4D8BA6D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57DF70A-A904-44FC-9308-3F5D7F16C213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B02EDB-BCD4-4679-873D-181D6205DED2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F99206C2-D4D0-46D7-8A8B-81C37563B29A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1A08B721-BC80-4954-AE08-012BAB7D3454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7C6E6C2E-A075-4F9F-89CC-CED69E1E6A81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D76DE78A-4432-471C-8C58-E7B43B8F996B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19CF1470-F95C-4645-A9A0-1D83469D2C16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864800-4073-45CB-9118-1CDD64494963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A7B85E-EEB0-4BEE-A0E1-14652577E873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AC6603-DD23-4CBB-96D4-4C89562290C2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4A1A43-C7E7-4731-835F-D172B81F000B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159F05-D8B1-45C6-B3C8-1AA18443470B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BF5E7C22-8EBB-47DA-AEE1-0073D54425CD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45DD8956-956F-4782-81A6-33DB2A508A0D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38B699BC-73EF-4F77-953B-EEA9C3CFE59F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0B808501-E3A7-4E76-A59B-4255D1897267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smtClean="0"/>
            <a:t>防疫影片</a:t>
          </a:r>
          <a:endParaRPr lang="zh-TW" sz="2300" kern="1200" dirty="0"/>
        </a:p>
      </dsp:txBody>
      <dsp:txXfrm>
        <a:off x="3483799" y="3410996"/>
        <a:ext cx="922321" cy="922321"/>
      </dsp:txXfrm>
    </dsp:sp>
    <dsp:sp modelId="{52469CB9-8C22-4666-9770-50DAB57D5F42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3000">
              <a:schemeClr val="accent1">
                <a:lumMod val="45000"/>
                <a:lumOff val="55000"/>
              </a:schemeClr>
            </a:gs>
            <a:gs pos="100000">
              <a:srgbClr val="7030A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CC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7030A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578" y="3212976"/>
            <a:ext cx="3916844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46447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95573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5726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1358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2021-12-07T07:04:06Z</dcterms:modified>
</cp:coreProperties>
</file>