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B669F-013E-44DF-9883-185EA75BB2A0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58D1619-D813-46D5-BA1D-66560DB91C17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58CE709-507B-441E-B27C-3D7EB3DFFF99}" type="parTrans" cxnId="{76408C6D-21C3-4B4F-A7EE-78A7075CC4D5}">
      <dgm:prSet/>
      <dgm:spPr/>
      <dgm:t>
        <a:bodyPr/>
        <a:lstStyle/>
        <a:p>
          <a:endParaRPr lang="zh-TW" altLang="en-US"/>
        </a:p>
      </dgm:t>
    </dgm:pt>
    <dgm:pt modelId="{CC560F69-2510-4C22-A008-28E5104146A2}" type="sibTrans" cxnId="{76408C6D-21C3-4B4F-A7EE-78A7075CC4D5}">
      <dgm:prSet/>
      <dgm:spPr/>
      <dgm:t>
        <a:bodyPr/>
        <a:lstStyle/>
        <a:p>
          <a:endParaRPr lang="zh-TW" altLang="en-US"/>
        </a:p>
      </dgm:t>
    </dgm:pt>
    <dgm:pt modelId="{B0E4F60A-14E6-4044-B341-6845D1B54CE4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C7BD6E0-5638-4655-88C3-A1EC331BE050}" type="parTrans" cxnId="{1ABD902C-DE9A-468E-BAA6-56A06A95283F}">
      <dgm:prSet/>
      <dgm:spPr/>
      <dgm:t>
        <a:bodyPr/>
        <a:lstStyle/>
        <a:p>
          <a:endParaRPr lang="zh-TW" altLang="en-US"/>
        </a:p>
      </dgm:t>
    </dgm:pt>
    <dgm:pt modelId="{D03CC07C-6BAD-4614-AF17-E8FF684178CD}" type="sibTrans" cxnId="{1ABD902C-DE9A-468E-BAA6-56A06A95283F}">
      <dgm:prSet/>
      <dgm:spPr/>
      <dgm:t>
        <a:bodyPr/>
        <a:lstStyle/>
        <a:p>
          <a:endParaRPr lang="zh-TW" altLang="en-US"/>
        </a:p>
      </dgm:t>
    </dgm:pt>
    <dgm:pt modelId="{36529844-6216-456A-8C4D-B6A0E564C7A1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60F17CED-9D85-4DC3-B02B-2238CFB61490}" type="parTrans" cxnId="{3D2E8B9B-E901-4BAA-B578-C2B28727F6A2}">
      <dgm:prSet/>
      <dgm:spPr/>
      <dgm:t>
        <a:bodyPr/>
        <a:lstStyle/>
        <a:p>
          <a:endParaRPr lang="zh-TW" altLang="en-US"/>
        </a:p>
      </dgm:t>
    </dgm:pt>
    <dgm:pt modelId="{75D252AB-3811-4F4D-BF04-40FD79EDF794}" type="sibTrans" cxnId="{3D2E8B9B-E901-4BAA-B578-C2B28727F6A2}">
      <dgm:prSet/>
      <dgm:spPr/>
      <dgm:t>
        <a:bodyPr/>
        <a:lstStyle/>
        <a:p>
          <a:endParaRPr lang="zh-TW" altLang="en-US"/>
        </a:p>
      </dgm:t>
    </dgm:pt>
    <dgm:pt modelId="{518549A6-47C6-4398-8D23-A944A525AFC8}">
      <dgm:prSet/>
      <dgm:spPr/>
      <dgm:t>
        <a:bodyPr/>
        <a:lstStyle/>
        <a:p>
          <a:pPr algn="ctr" rtl="0"/>
          <a:r>
            <a:rPr lang="zh-TW" dirty="0" smtClean="0"/>
            <a:t>有發燒、呼吸道症狀速就醫</a:t>
          </a:r>
          <a:endParaRPr lang="zh-TW" dirty="0"/>
        </a:p>
      </dgm:t>
    </dgm:pt>
    <dgm:pt modelId="{826F00E4-2DC3-4A8A-94A4-5C407C3741C5}" type="parTrans" cxnId="{8F294C08-48CB-42B2-AE1D-B07A1538CCB3}">
      <dgm:prSet/>
      <dgm:spPr/>
      <dgm:t>
        <a:bodyPr/>
        <a:lstStyle/>
        <a:p>
          <a:endParaRPr lang="zh-TW" altLang="en-US"/>
        </a:p>
      </dgm:t>
    </dgm:pt>
    <dgm:pt modelId="{5A27A6E4-0176-47CB-8BB9-71AB0BFA382C}" type="sibTrans" cxnId="{8F294C08-48CB-42B2-AE1D-B07A1538CCB3}">
      <dgm:prSet/>
      <dgm:spPr/>
      <dgm:t>
        <a:bodyPr/>
        <a:lstStyle/>
        <a:p>
          <a:endParaRPr lang="zh-TW" altLang="en-US"/>
        </a:p>
      </dgm:t>
    </dgm:pt>
    <dgm:pt modelId="{C444396F-1E33-414D-A183-A5AA108D3307}" type="pres">
      <dgm:prSet presAssocID="{148B669F-013E-44DF-9883-185EA75BB2A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F943F93-EA61-426B-BB58-AF883751A1AD}" type="pres">
      <dgm:prSet presAssocID="{148B669F-013E-44DF-9883-185EA75BB2A0}" presName="fgShape" presStyleLbl="fgShp" presStyleIdx="0" presStyleCn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endParaRPr lang="zh-TW" altLang="en-US"/>
        </a:p>
      </dgm:t>
    </dgm:pt>
    <dgm:pt modelId="{8D26E16B-E3E8-4742-A24B-81EC46C5DC31}" type="pres">
      <dgm:prSet presAssocID="{148B669F-013E-44DF-9883-185EA75BB2A0}" presName="linComp" presStyleCnt="0"/>
      <dgm:spPr/>
    </dgm:pt>
    <dgm:pt modelId="{9214426E-3651-4349-AB77-34442A95C659}" type="pres">
      <dgm:prSet presAssocID="{658D1619-D813-46D5-BA1D-66560DB91C17}" presName="compNode" presStyleCnt="0"/>
      <dgm:spPr/>
    </dgm:pt>
    <dgm:pt modelId="{4C9289FB-873D-482B-BCC8-95140F0DA9C4}" type="pres">
      <dgm:prSet presAssocID="{658D1619-D813-46D5-BA1D-66560DB91C1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63BCB4B-42CC-4A99-A40C-FC68F84EC5D0}" type="pres">
      <dgm:prSet presAssocID="{658D1619-D813-46D5-BA1D-66560DB91C1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D03B22-3362-4863-BE44-6576DB8D8F84}" type="pres">
      <dgm:prSet presAssocID="{658D1619-D813-46D5-BA1D-66560DB91C17}" presName="invisiNode" presStyleLbl="node1" presStyleIdx="0" presStyleCnt="4"/>
      <dgm:spPr/>
    </dgm:pt>
    <dgm:pt modelId="{E2C44325-467A-4A3D-972E-149F38B13E8F}" type="pres">
      <dgm:prSet presAssocID="{658D1619-D813-46D5-BA1D-66560DB91C17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3DACDD2-1133-4C48-8C6A-4701384F31AD}" type="pres">
      <dgm:prSet presAssocID="{CC560F69-2510-4C22-A008-28E5104146A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F9DC045-16D9-40A5-9C0A-7FC1F71324E7}" type="pres">
      <dgm:prSet presAssocID="{B0E4F60A-14E6-4044-B341-6845D1B54CE4}" presName="compNode" presStyleCnt="0"/>
      <dgm:spPr/>
    </dgm:pt>
    <dgm:pt modelId="{610A2CCA-2FEB-4ECD-8BB6-C12E4484AFC2}" type="pres">
      <dgm:prSet presAssocID="{B0E4F60A-14E6-4044-B341-6845D1B54CE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D346F2B-9814-4419-9AA7-4F8A5388039D}" type="pres">
      <dgm:prSet presAssocID="{B0E4F60A-14E6-4044-B341-6845D1B54CE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04083E-8092-4162-BE5D-F282BCB516B7}" type="pres">
      <dgm:prSet presAssocID="{B0E4F60A-14E6-4044-B341-6845D1B54CE4}" presName="invisiNode" presStyleLbl="node1" presStyleIdx="1" presStyleCnt="4"/>
      <dgm:spPr/>
    </dgm:pt>
    <dgm:pt modelId="{5F03F02F-DFC5-4B1B-9B69-2AE6042F11D8}" type="pres">
      <dgm:prSet presAssocID="{B0E4F60A-14E6-4044-B341-6845D1B54CE4}" presName="imagNode" presStyleLbl="fgImgPlace1" presStyleIdx="1" presStyleCnt="4" custLinFactNeighborX="239" custLinFactNeighborY="-364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618599F-1B67-4159-A36A-67854C799496}" type="pres">
      <dgm:prSet presAssocID="{D03CC07C-6BAD-4614-AF17-E8FF684178C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217B082-85C5-4EA0-B949-006E88F9BDC5}" type="pres">
      <dgm:prSet presAssocID="{36529844-6216-456A-8C4D-B6A0E564C7A1}" presName="compNode" presStyleCnt="0"/>
      <dgm:spPr/>
    </dgm:pt>
    <dgm:pt modelId="{767FFDE2-F57A-4E12-B8E7-DDC17808AA81}" type="pres">
      <dgm:prSet presAssocID="{36529844-6216-456A-8C4D-B6A0E564C7A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97E6383-91E8-467D-9192-9716F4F66C24}" type="pres">
      <dgm:prSet presAssocID="{36529844-6216-456A-8C4D-B6A0E564C7A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E5EEB1-7AD1-4F85-838B-E8A9E03CD7D9}" type="pres">
      <dgm:prSet presAssocID="{36529844-6216-456A-8C4D-B6A0E564C7A1}" presName="invisiNode" presStyleLbl="node1" presStyleIdx="2" presStyleCnt="4"/>
      <dgm:spPr/>
    </dgm:pt>
    <dgm:pt modelId="{51435B56-62D1-461A-9AB3-65280DA5C9DB}" type="pres">
      <dgm:prSet presAssocID="{36529844-6216-456A-8C4D-B6A0E564C7A1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D86CE98-8187-4426-A3C0-C539F7CFD9F3}" type="pres">
      <dgm:prSet presAssocID="{75D252AB-3811-4F4D-BF04-40FD79EDF7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4A56440-ACDF-4599-B6D2-363E7FBF54F9}" type="pres">
      <dgm:prSet presAssocID="{518549A6-47C6-4398-8D23-A944A525AFC8}" presName="compNode" presStyleCnt="0"/>
      <dgm:spPr/>
    </dgm:pt>
    <dgm:pt modelId="{1B6A5D19-9BCA-49E2-884B-0E0E81DC2F0E}" type="pres">
      <dgm:prSet presAssocID="{518549A6-47C6-4398-8D23-A944A525AFC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4307773-B534-4143-9C11-EB9C652B1019}" type="pres">
      <dgm:prSet presAssocID="{518549A6-47C6-4398-8D23-A944A525AFC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6CF11F-F69A-4696-9F9B-F20DD16F3656}" type="pres">
      <dgm:prSet presAssocID="{518549A6-47C6-4398-8D23-A944A525AFC8}" presName="invisiNode" presStyleLbl="node1" presStyleIdx="3" presStyleCnt="4"/>
      <dgm:spPr/>
    </dgm:pt>
    <dgm:pt modelId="{FD478FFB-2348-4A65-B12E-9A71FDD01EAA}" type="pres">
      <dgm:prSet presAssocID="{518549A6-47C6-4398-8D23-A944A525AFC8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6408C6D-21C3-4B4F-A7EE-78A7075CC4D5}" srcId="{148B669F-013E-44DF-9883-185EA75BB2A0}" destId="{658D1619-D813-46D5-BA1D-66560DB91C17}" srcOrd="0" destOrd="0" parTransId="{258CE709-507B-441E-B27C-3D7EB3DFFF99}" sibTransId="{CC560F69-2510-4C22-A008-28E5104146A2}"/>
    <dgm:cxn modelId="{EE549735-2FB8-44AE-98AB-0598439FA5F9}" type="presOf" srcId="{518549A6-47C6-4398-8D23-A944A525AFC8}" destId="{1B6A5D19-9BCA-49E2-884B-0E0E81DC2F0E}" srcOrd="0" destOrd="0" presId="urn:microsoft.com/office/officeart/2005/8/layout/hList7"/>
    <dgm:cxn modelId="{BE77C043-8025-4FF8-AA49-706F7BA82B84}" type="presOf" srcId="{CC560F69-2510-4C22-A008-28E5104146A2}" destId="{13DACDD2-1133-4C48-8C6A-4701384F31AD}" srcOrd="0" destOrd="0" presId="urn:microsoft.com/office/officeart/2005/8/layout/hList7"/>
    <dgm:cxn modelId="{49AE0BA9-3B18-400C-A593-43EE89D401EC}" type="presOf" srcId="{148B669F-013E-44DF-9883-185EA75BB2A0}" destId="{C444396F-1E33-414D-A183-A5AA108D3307}" srcOrd="0" destOrd="0" presId="urn:microsoft.com/office/officeart/2005/8/layout/hList7"/>
    <dgm:cxn modelId="{39645DDF-51F8-4F96-945D-15556B8972F1}" type="presOf" srcId="{36529844-6216-456A-8C4D-B6A0E564C7A1}" destId="{767FFDE2-F57A-4E12-B8E7-DDC17808AA81}" srcOrd="0" destOrd="0" presId="urn:microsoft.com/office/officeart/2005/8/layout/hList7"/>
    <dgm:cxn modelId="{B4137C0E-B90B-4308-BEA2-76E0CE610D94}" type="presOf" srcId="{518549A6-47C6-4398-8D23-A944A525AFC8}" destId="{14307773-B534-4143-9C11-EB9C652B1019}" srcOrd="1" destOrd="0" presId="urn:microsoft.com/office/officeart/2005/8/layout/hList7"/>
    <dgm:cxn modelId="{35B43790-15FC-4D51-81A4-EFC5DC3C5EFA}" type="presOf" srcId="{75D252AB-3811-4F4D-BF04-40FD79EDF794}" destId="{7D86CE98-8187-4426-A3C0-C539F7CFD9F3}" srcOrd="0" destOrd="0" presId="urn:microsoft.com/office/officeart/2005/8/layout/hList7"/>
    <dgm:cxn modelId="{6E197E5B-1C06-4BE6-9BC3-6F9B38E5DB60}" type="presOf" srcId="{658D1619-D813-46D5-BA1D-66560DB91C17}" destId="{663BCB4B-42CC-4A99-A40C-FC68F84EC5D0}" srcOrd="1" destOrd="0" presId="urn:microsoft.com/office/officeart/2005/8/layout/hList7"/>
    <dgm:cxn modelId="{DA025655-1C20-45E8-B9BA-448C85E115AA}" type="presOf" srcId="{36529844-6216-456A-8C4D-B6A0E564C7A1}" destId="{897E6383-91E8-467D-9192-9716F4F66C24}" srcOrd="1" destOrd="0" presId="urn:microsoft.com/office/officeart/2005/8/layout/hList7"/>
    <dgm:cxn modelId="{3D2E8B9B-E901-4BAA-B578-C2B28727F6A2}" srcId="{148B669F-013E-44DF-9883-185EA75BB2A0}" destId="{36529844-6216-456A-8C4D-B6A0E564C7A1}" srcOrd="2" destOrd="0" parTransId="{60F17CED-9D85-4DC3-B02B-2238CFB61490}" sibTransId="{75D252AB-3811-4F4D-BF04-40FD79EDF794}"/>
    <dgm:cxn modelId="{1ABD902C-DE9A-468E-BAA6-56A06A95283F}" srcId="{148B669F-013E-44DF-9883-185EA75BB2A0}" destId="{B0E4F60A-14E6-4044-B341-6845D1B54CE4}" srcOrd="1" destOrd="0" parTransId="{7C7BD6E0-5638-4655-88C3-A1EC331BE050}" sibTransId="{D03CC07C-6BAD-4614-AF17-E8FF684178CD}"/>
    <dgm:cxn modelId="{CA0E1DBE-0EFF-46B6-ACD2-9AF5A4C67607}" type="presOf" srcId="{B0E4F60A-14E6-4044-B341-6845D1B54CE4}" destId="{CD346F2B-9814-4419-9AA7-4F8A5388039D}" srcOrd="1" destOrd="0" presId="urn:microsoft.com/office/officeart/2005/8/layout/hList7"/>
    <dgm:cxn modelId="{B4C513C0-C8C2-47C1-829D-C8858614DDDB}" type="presOf" srcId="{D03CC07C-6BAD-4614-AF17-E8FF684178CD}" destId="{C618599F-1B67-4159-A36A-67854C799496}" srcOrd="0" destOrd="0" presId="urn:microsoft.com/office/officeart/2005/8/layout/hList7"/>
    <dgm:cxn modelId="{6ABDEB63-A71B-4839-AE52-EECAE8FCD0E9}" type="presOf" srcId="{B0E4F60A-14E6-4044-B341-6845D1B54CE4}" destId="{610A2CCA-2FEB-4ECD-8BB6-C12E4484AFC2}" srcOrd="0" destOrd="0" presId="urn:microsoft.com/office/officeart/2005/8/layout/hList7"/>
    <dgm:cxn modelId="{7A3C6E6B-A93C-4CAA-9346-25295F3D6612}" type="presOf" srcId="{658D1619-D813-46D5-BA1D-66560DB91C17}" destId="{4C9289FB-873D-482B-BCC8-95140F0DA9C4}" srcOrd="0" destOrd="0" presId="urn:microsoft.com/office/officeart/2005/8/layout/hList7"/>
    <dgm:cxn modelId="{8F294C08-48CB-42B2-AE1D-B07A1538CCB3}" srcId="{148B669F-013E-44DF-9883-185EA75BB2A0}" destId="{518549A6-47C6-4398-8D23-A944A525AFC8}" srcOrd="3" destOrd="0" parTransId="{826F00E4-2DC3-4A8A-94A4-5C407C3741C5}" sibTransId="{5A27A6E4-0176-47CB-8BB9-71AB0BFA382C}"/>
    <dgm:cxn modelId="{ABF6B053-0EEE-45FE-9552-09F40A05FFDB}" type="presParOf" srcId="{C444396F-1E33-414D-A183-A5AA108D3307}" destId="{DF943F93-EA61-426B-BB58-AF883751A1AD}" srcOrd="0" destOrd="0" presId="urn:microsoft.com/office/officeart/2005/8/layout/hList7"/>
    <dgm:cxn modelId="{252E543C-03EB-46E3-BCC9-5897748E813D}" type="presParOf" srcId="{C444396F-1E33-414D-A183-A5AA108D3307}" destId="{8D26E16B-E3E8-4742-A24B-81EC46C5DC31}" srcOrd="1" destOrd="0" presId="urn:microsoft.com/office/officeart/2005/8/layout/hList7"/>
    <dgm:cxn modelId="{DCD6EBDB-FE45-46C0-B5A3-B088E123F3C9}" type="presParOf" srcId="{8D26E16B-E3E8-4742-A24B-81EC46C5DC31}" destId="{9214426E-3651-4349-AB77-34442A95C659}" srcOrd="0" destOrd="0" presId="urn:microsoft.com/office/officeart/2005/8/layout/hList7"/>
    <dgm:cxn modelId="{91423489-BF49-4530-8550-851A287F61F4}" type="presParOf" srcId="{9214426E-3651-4349-AB77-34442A95C659}" destId="{4C9289FB-873D-482B-BCC8-95140F0DA9C4}" srcOrd="0" destOrd="0" presId="urn:microsoft.com/office/officeart/2005/8/layout/hList7"/>
    <dgm:cxn modelId="{1EA73449-7365-45D5-AC87-34090410A49C}" type="presParOf" srcId="{9214426E-3651-4349-AB77-34442A95C659}" destId="{663BCB4B-42CC-4A99-A40C-FC68F84EC5D0}" srcOrd="1" destOrd="0" presId="urn:microsoft.com/office/officeart/2005/8/layout/hList7"/>
    <dgm:cxn modelId="{B274B2CF-F3EC-49D7-B2FB-0B91DF116DB2}" type="presParOf" srcId="{9214426E-3651-4349-AB77-34442A95C659}" destId="{CDD03B22-3362-4863-BE44-6576DB8D8F84}" srcOrd="2" destOrd="0" presId="urn:microsoft.com/office/officeart/2005/8/layout/hList7"/>
    <dgm:cxn modelId="{BBCEA5B8-D9DF-4FF4-9A39-D5868F26748A}" type="presParOf" srcId="{9214426E-3651-4349-AB77-34442A95C659}" destId="{E2C44325-467A-4A3D-972E-149F38B13E8F}" srcOrd="3" destOrd="0" presId="urn:microsoft.com/office/officeart/2005/8/layout/hList7"/>
    <dgm:cxn modelId="{11566CE9-21C1-4617-A23B-9C7FCAA9B7CD}" type="presParOf" srcId="{8D26E16B-E3E8-4742-A24B-81EC46C5DC31}" destId="{13DACDD2-1133-4C48-8C6A-4701384F31AD}" srcOrd="1" destOrd="0" presId="urn:microsoft.com/office/officeart/2005/8/layout/hList7"/>
    <dgm:cxn modelId="{40DA6ACA-D95B-4D01-952C-2EFDB18727C6}" type="presParOf" srcId="{8D26E16B-E3E8-4742-A24B-81EC46C5DC31}" destId="{3F9DC045-16D9-40A5-9C0A-7FC1F71324E7}" srcOrd="2" destOrd="0" presId="urn:microsoft.com/office/officeart/2005/8/layout/hList7"/>
    <dgm:cxn modelId="{44BFE0F9-EA44-45A1-82DD-E3624DF69027}" type="presParOf" srcId="{3F9DC045-16D9-40A5-9C0A-7FC1F71324E7}" destId="{610A2CCA-2FEB-4ECD-8BB6-C12E4484AFC2}" srcOrd="0" destOrd="0" presId="urn:microsoft.com/office/officeart/2005/8/layout/hList7"/>
    <dgm:cxn modelId="{44912A5D-BADA-4351-87DA-690413D24795}" type="presParOf" srcId="{3F9DC045-16D9-40A5-9C0A-7FC1F71324E7}" destId="{CD346F2B-9814-4419-9AA7-4F8A5388039D}" srcOrd="1" destOrd="0" presId="urn:microsoft.com/office/officeart/2005/8/layout/hList7"/>
    <dgm:cxn modelId="{2B5A773C-17CA-45B9-A01D-BF8DFBFB3C92}" type="presParOf" srcId="{3F9DC045-16D9-40A5-9C0A-7FC1F71324E7}" destId="{CC04083E-8092-4162-BE5D-F282BCB516B7}" srcOrd="2" destOrd="0" presId="urn:microsoft.com/office/officeart/2005/8/layout/hList7"/>
    <dgm:cxn modelId="{E7345111-3512-485B-8D89-242218477925}" type="presParOf" srcId="{3F9DC045-16D9-40A5-9C0A-7FC1F71324E7}" destId="{5F03F02F-DFC5-4B1B-9B69-2AE6042F11D8}" srcOrd="3" destOrd="0" presId="urn:microsoft.com/office/officeart/2005/8/layout/hList7"/>
    <dgm:cxn modelId="{D068AB4C-06D0-4ED8-9434-8ABA98D9041F}" type="presParOf" srcId="{8D26E16B-E3E8-4742-A24B-81EC46C5DC31}" destId="{C618599F-1B67-4159-A36A-67854C799496}" srcOrd="3" destOrd="0" presId="urn:microsoft.com/office/officeart/2005/8/layout/hList7"/>
    <dgm:cxn modelId="{E80EA4D4-3874-4EFB-83F1-419FEE6797B5}" type="presParOf" srcId="{8D26E16B-E3E8-4742-A24B-81EC46C5DC31}" destId="{9217B082-85C5-4EA0-B949-006E88F9BDC5}" srcOrd="4" destOrd="0" presId="urn:microsoft.com/office/officeart/2005/8/layout/hList7"/>
    <dgm:cxn modelId="{4F393A90-ED7C-43B0-871D-87589C891AD8}" type="presParOf" srcId="{9217B082-85C5-4EA0-B949-006E88F9BDC5}" destId="{767FFDE2-F57A-4E12-B8E7-DDC17808AA81}" srcOrd="0" destOrd="0" presId="urn:microsoft.com/office/officeart/2005/8/layout/hList7"/>
    <dgm:cxn modelId="{70AEEB79-3155-4037-B515-BB0E865123CD}" type="presParOf" srcId="{9217B082-85C5-4EA0-B949-006E88F9BDC5}" destId="{897E6383-91E8-467D-9192-9716F4F66C24}" srcOrd="1" destOrd="0" presId="urn:microsoft.com/office/officeart/2005/8/layout/hList7"/>
    <dgm:cxn modelId="{4FF34FB2-A564-4B68-A331-F69037E6D14E}" type="presParOf" srcId="{9217B082-85C5-4EA0-B949-006E88F9BDC5}" destId="{20E5EEB1-7AD1-4F85-838B-E8A9E03CD7D9}" srcOrd="2" destOrd="0" presId="urn:microsoft.com/office/officeart/2005/8/layout/hList7"/>
    <dgm:cxn modelId="{350B2ED4-5600-4276-BE2C-E689358F52BA}" type="presParOf" srcId="{9217B082-85C5-4EA0-B949-006E88F9BDC5}" destId="{51435B56-62D1-461A-9AB3-65280DA5C9DB}" srcOrd="3" destOrd="0" presId="urn:microsoft.com/office/officeart/2005/8/layout/hList7"/>
    <dgm:cxn modelId="{D654D87C-340D-4127-B489-AB550B53ABEC}" type="presParOf" srcId="{8D26E16B-E3E8-4742-A24B-81EC46C5DC31}" destId="{7D86CE98-8187-4426-A3C0-C539F7CFD9F3}" srcOrd="5" destOrd="0" presId="urn:microsoft.com/office/officeart/2005/8/layout/hList7"/>
    <dgm:cxn modelId="{6F2BD60A-9048-47A1-978B-2CDDB4D74C1A}" type="presParOf" srcId="{8D26E16B-E3E8-4742-A24B-81EC46C5DC31}" destId="{F4A56440-ACDF-4599-B6D2-363E7FBF54F9}" srcOrd="6" destOrd="0" presId="urn:microsoft.com/office/officeart/2005/8/layout/hList7"/>
    <dgm:cxn modelId="{077D6912-07D2-4CB0-987B-27C0F4C2A54C}" type="presParOf" srcId="{F4A56440-ACDF-4599-B6D2-363E7FBF54F9}" destId="{1B6A5D19-9BCA-49E2-884B-0E0E81DC2F0E}" srcOrd="0" destOrd="0" presId="urn:microsoft.com/office/officeart/2005/8/layout/hList7"/>
    <dgm:cxn modelId="{B38B8ED9-6000-4E03-8337-F91705A251E5}" type="presParOf" srcId="{F4A56440-ACDF-4599-B6D2-363E7FBF54F9}" destId="{14307773-B534-4143-9C11-EB9C652B1019}" srcOrd="1" destOrd="0" presId="urn:microsoft.com/office/officeart/2005/8/layout/hList7"/>
    <dgm:cxn modelId="{C66808FE-E470-4FCC-B232-F5CCBE93DCA5}" type="presParOf" srcId="{F4A56440-ACDF-4599-B6D2-363E7FBF54F9}" destId="{826CF11F-F69A-4696-9F9B-F20DD16F3656}" srcOrd="2" destOrd="0" presId="urn:microsoft.com/office/officeart/2005/8/layout/hList7"/>
    <dgm:cxn modelId="{C42E0F5D-5057-40BC-A5CD-8B52EB0D991C}" type="presParOf" srcId="{F4A56440-ACDF-4599-B6D2-363E7FBF54F9}" destId="{FD478FFB-2348-4A65-B12E-9A71FDD01EA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070F45-A7F6-49FB-9EB2-3CF32CB44C31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CD2E1E4-D754-4F1B-A34F-AF9DFB387CB9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579F9A0-717F-4605-AC5F-084874CA71F4}" type="parTrans" cxnId="{89B7B6A8-5893-4F34-9024-CAFA775C15BC}">
      <dgm:prSet/>
      <dgm:spPr/>
      <dgm:t>
        <a:bodyPr/>
        <a:lstStyle/>
        <a:p>
          <a:endParaRPr lang="zh-TW" altLang="en-US"/>
        </a:p>
      </dgm:t>
    </dgm:pt>
    <dgm:pt modelId="{E5506A50-2FD0-4BAF-B63C-A2D1BDD7902A}" type="sibTrans" cxnId="{89B7B6A8-5893-4F34-9024-CAFA775C15BC}">
      <dgm:prSet/>
      <dgm:spPr/>
      <dgm:t>
        <a:bodyPr/>
        <a:lstStyle/>
        <a:p>
          <a:endParaRPr lang="zh-TW" altLang="en-US"/>
        </a:p>
      </dgm:t>
    </dgm:pt>
    <dgm:pt modelId="{AD5E9C75-BECF-4D96-BF73-6BEAAB0EBFC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202A33B-62E1-4277-AFA5-FB5F831BF452}" type="parTrans" cxnId="{02B6FCB9-A4D6-4D64-87C6-6D17BE762DF6}">
      <dgm:prSet/>
      <dgm:spPr/>
      <dgm:t>
        <a:bodyPr/>
        <a:lstStyle/>
        <a:p>
          <a:endParaRPr lang="zh-TW" altLang="en-US"/>
        </a:p>
      </dgm:t>
    </dgm:pt>
    <dgm:pt modelId="{52333D9B-1152-4A05-A07E-3F008B98790E}" type="sibTrans" cxnId="{02B6FCB9-A4D6-4D64-87C6-6D17BE762DF6}">
      <dgm:prSet/>
      <dgm:spPr/>
      <dgm:t>
        <a:bodyPr/>
        <a:lstStyle/>
        <a:p>
          <a:endParaRPr lang="zh-TW" altLang="en-US"/>
        </a:p>
      </dgm:t>
    </dgm:pt>
    <dgm:pt modelId="{B0C08EC5-A0A9-418F-8739-3DD2CA29D170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6F0E1040-10D4-4FCB-93BD-260116F9A182}" type="parTrans" cxnId="{91B06E75-93A9-471F-BA33-780E28BE0F7C}">
      <dgm:prSet/>
      <dgm:spPr/>
      <dgm:t>
        <a:bodyPr/>
        <a:lstStyle/>
        <a:p>
          <a:endParaRPr lang="zh-TW" altLang="en-US"/>
        </a:p>
      </dgm:t>
    </dgm:pt>
    <dgm:pt modelId="{6A1DC310-495A-40EE-BDBC-C518F08C77B2}" type="sibTrans" cxnId="{91B06E75-93A9-471F-BA33-780E28BE0F7C}">
      <dgm:prSet/>
      <dgm:spPr/>
      <dgm:t>
        <a:bodyPr/>
        <a:lstStyle/>
        <a:p>
          <a:endParaRPr lang="zh-TW" altLang="en-US"/>
        </a:p>
      </dgm:t>
    </dgm:pt>
    <dgm:pt modelId="{4F910733-1482-4A7D-A644-4B6E4C64F2EF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83E4BD1B-0507-46B4-9AA7-47E3F20E33E9}" type="parTrans" cxnId="{B66D61EA-466F-41A9-B599-E092E1DC9E2C}">
      <dgm:prSet/>
      <dgm:spPr/>
      <dgm:t>
        <a:bodyPr/>
        <a:lstStyle/>
        <a:p>
          <a:endParaRPr lang="zh-TW" altLang="en-US"/>
        </a:p>
      </dgm:t>
    </dgm:pt>
    <dgm:pt modelId="{B6C57B81-2348-4E12-9ACE-872C0ADE090E}" type="sibTrans" cxnId="{B66D61EA-466F-41A9-B599-E092E1DC9E2C}">
      <dgm:prSet/>
      <dgm:spPr/>
      <dgm:t>
        <a:bodyPr/>
        <a:lstStyle/>
        <a:p>
          <a:endParaRPr lang="zh-TW" altLang="en-US"/>
        </a:p>
      </dgm:t>
    </dgm:pt>
    <dgm:pt modelId="{373D378E-839A-4995-9D6F-A119541A36D7}" type="pres">
      <dgm:prSet presAssocID="{45070F45-A7F6-49FB-9EB2-3CF32CB44C31}" presName="rootNode" presStyleCnt="0">
        <dgm:presLayoutVars>
          <dgm:chMax/>
          <dgm:chPref/>
          <dgm:dir/>
          <dgm:animLvl val="lvl"/>
        </dgm:presLayoutVars>
      </dgm:prSet>
      <dgm:spPr/>
    </dgm:pt>
    <dgm:pt modelId="{B2464C35-79EC-4334-8FDE-1661D0443BB4}" type="pres">
      <dgm:prSet presAssocID="{7CD2E1E4-D754-4F1B-A34F-AF9DFB387CB9}" presName="composite" presStyleCnt="0"/>
      <dgm:spPr/>
    </dgm:pt>
    <dgm:pt modelId="{226D8914-7948-4078-8AE8-95599D44E0F6}" type="pres">
      <dgm:prSet presAssocID="{7CD2E1E4-D754-4F1B-A34F-AF9DFB387CB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E0FC138-A1C4-46A7-96B6-9A2B3BCD4A47}" type="pres">
      <dgm:prSet presAssocID="{7CD2E1E4-D754-4F1B-A34F-AF9DFB387CB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BD0DFD-8613-478F-B150-87C7A4361F27}" type="pres">
      <dgm:prSet presAssocID="{7CD2E1E4-D754-4F1B-A34F-AF9DFB387CB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B242860-4DA7-4C99-ACD9-C66D0FC8ACCB}" type="pres">
      <dgm:prSet presAssocID="{E5506A50-2FD0-4BAF-B63C-A2D1BDD7902A}" presName="sibTrans" presStyleCnt="0"/>
      <dgm:spPr/>
    </dgm:pt>
    <dgm:pt modelId="{C147658D-80F9-4111-AA2A-4FA18B35E053}" type="pres">
      <dgm:prSet presAssocID="{B0C08EC5-A0A9-418F-8739-3DD2CA29D170}" presName="composite" presStyleCnt="0"/>
      <dgm:spPr/>
    </dgm:pt>
    <dgm:pt modelId="{71498991-E2B4-454C-A9FA-3BAE3C11CE68}" type="pres">
      <dgm:prSet presAssocID="{B0C08EC5-A0A9-418F-8739-3DD2CA29D17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53FAAC1-1341-490A-8865-8F75D61B9564}" type="pres">
      <dgm:prSet presAssocID="{B0C08EC5-A0A9-418F-8739-3DD2CA29D17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3D669E-BB8D-4C4A-95B2-F2F2D0D331E5}" type="pres">
      <dgm:prSet presAssocID="{B0C08EC5-A0A9-418F-8739-3DD2CA29D17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1B06E75-93A9-471F-BA33-780E28BE0F7C}" srcId="{45070F45-A7F6-49FB-9EB2-3CF32CB44C31}" destId="{B0C08EC5-A0A9-418F-8739-3DD2CA29D170}" srcOrd="1" destOrd="0" parTransId="{6F0E1040-10D4-4FCB-93BD-260116F9A182}" sibTransId="{6A1DC310-495A-40EE-BDBC-C518F08C77B2}"/>
    <dgm:cxn modelId="{02B6FCB9-A4D6-4D64-87C6-6D17BE762DF6}" srcId="{7CD2E1E4-D754-4F1B-A34F-AF9DFB387CB9}" destId="{AD5E9C75-BECF-4D96-BF73-6BEAAB0EBFC6}" srcOrd="0" destOrd="0" parTransId="{3202A33B-62E1-4277-AFA5-FB5F831BF452}" sibTransId="{52333D9B-1152-4A05-A07E-3F008B98790E}"/>
    <dgm:cxn modelId="{BEA840FC-CD2C-45C6-8B78-60CA93F260F4}" type="presOf" srcId="{4F910733-1482-4A7D-A644-4B6E4C64F2EF}" destId="{113D669E-BB8D-4C4A-95B2-F2F2D0D331E5}" srcOrd="0" destOrd="0" presId="urn:microsoft.com/office/officeart/2008/layout/TitledPictureBlocks"/>
    <dgm:cxn modelId="{9F2BF6E1-8472-4F25-985C-19D6B5F7CC2F}" type="presOf" srcId="{AD5E9C75-BECF-4D96-BF73-6BEAAB0EBFC6}" destId="{2DBD0DFD-8613-478F-B150-87C7A4361F27}" srcOrd="0" destOrd="0" presId="urn:microsoft.com/office/officeart/2008/layout/TitledPictureBlocks"/>
    <dgm:cxn modelId="{B66D61EA-466F-41A9-B599-E092E1DC9E2C}" srcId="{B0C08EC5-A0A9-418F-8739-3DD2CA29D170}" destId="{4F910733-1482-4A7D-A644-4B6E4C64F2EF}" srcOrd="0" destOrd="0" parTransId="{83E4BD1B-0507-46B4-9AA7-47E3F20E33E9}" sibTransId="{B6C57B81-2348-4E12-9ACE-872C0ADE090E}"/>
    <dgm:cxn modelId="{64A0C159-ACC0-42EE-BC77-AF385D70036B}" type="presOf" srcId="{45070F45-A7F6-49FB-9EB2-3CF32CB44C31}" destId="{373D378E-839A-4995-9D6F-A119541A36D7}" srcOrd="0" destOrd="0" presId="urn:microsoft.com/office/officeart/2008/layout/TitledPictureBlocks"/>
    <dgm:cxn modelId="{75C2DC3A-A2D9-4D48-899D-44B8E6468A6C}" type="presOf" srcId="{7CD2E1E4-D754-4F1B-A34F-AF9DFB387CB9}" destId="{226D8914-7948-4078-8AE8-95599D44E0F6}" srcOrd="0" destOrd="0" presId="urn:microsoft.com/office/officeart/2008/layout/TitledPictureBlocks"/>
    <dgm:cxn modelId="{98134E7D-9574-4B0E-9CEA-396E1B3DAA0E}" type="presOf" srcId="{B0C08EC5-A0A9-418F-8739-3DD2CA29D170}" destId="{71498991-E2B4-454C-A9FA-3BAE3C11CE68}" srcOrd="0" destOrd="0" presId="urn:microsoft.com/office/officeart/2008/layout/TitledPictureBlocks"/>
    <dgm:cxn modelId="{89B7B6A8-5893-4F34-9024-CAFA775C15BC}" srcId="{45070F45-A7F6-49FB-9EB2-3CF32CB44C31}" destId="{7CD2E1E4-D754-4F1B-A34F-AF9DFB387CB9}" srcOrd="0" destOrd="0" parTransId="{B579F9A0-717F-4605-AC5F-084874CA71F4}" sibTransId="{E5506A50-2FD0-4BAF-B63C-A2D1BDD7902A}"/>
    <dgm:cxn modelId="{2EA74B99-DEDE-46A7-85D6-5E69A78F8B89}" type="presParOf" srcId="{373D378E-839A-4995-9D6F-A119541A36D7}" destId="{B2464C35-79EC-4334-8FDE-1661D0443BB4}" srcOrd="0" destOrd="0" presId="urn:microsoft.com/office/officeart/2008/layout/TitledPictureBlocks"/>
    <dgm:cxn modelId="{DF699E01-2DA7-4861-8F9B-382B4C012BAF}" type="presParOf" srcId="{B2464C35-79EC-4334-8FDE-1661D0443BB4}" destId="{226D8914-7948-4078-8AE8-95599D44E0F6}" srcOrd="0" destOrd="0" presId="urn:microsoft.com/office/officeart/2008/layout/TitledPictureBlocks"/>
    <dgm:cxn modelId="{0FFAF41D-100A-4F69-BC68-435607A3AFF6}" type="presParOf" srcId="{B2464C35-79EC-4334-8FDE-1661D0443BB4}" destId="{6E0FC138-A1C4-46A7-96B6-9A2B3BCD4A47}" srcOrd="1" destOrd="0" presId="urn:microsoft.com/office/officeart/2008/layout/TitledPictureBlocks"/>
    <dgm:cxn modelId="{68939B61-C81F-4E4A-9928-827881CD66AB}" type="presParOf" srcId="{B2464C35-79EC-4334-8FDE-1661D0443BB4}" destId="{2DBD0DFD-8613-478F-B150-87C7A4361F27}" srcOrd="2" destOrd="0" presId="urn:microsoft.com/office/officeart/2008/layout/TitledPictureBlocks"/>
    <dgm:cxn modelId="{82904D6D-9100-48E3-BB66-7B7A4731722E}" type="presParOf" srcId="{373D378E-839A-4995-9D6F-A119541A36D7}" destId="{2B242860-4DA7-4C99-ACD9-C66D0FC8ACCB}" srcOrd="1" destOrd="0" presId="urn:microsoft.com/office/officeart/2008/layout/TitledPictureBlocks"/>
    <dgm:cxn modelId="{F593256C-B5A4-427D-8EDE-45BDB268FAB5}" type="presParOf" srcId="{373D378E-839A-4995-9D6F-A119541A36D7}" destId="{C147658D-80F9-4111-AA2A-4FA18B35E053}" srcOrd="2" destOrd="0" presId="urn:microsoft.com/office/officeart/2008/layout/TitledPictureBlocks"/>
    <dgm:cxn modelId="{5076B6A3-193F-47EE-87A4-8EA628084BDF}" type="presParOf" srcId="{C147658D-80F9-4111-AA2A-4FA18B35E053}" destId="{71498991-E2B4-454C-A9FA-3BAE3C11CE68}" srcOrd="0" destOrd="0" presId="urn:microsoft.com/office/officeart/2008/layout/TitledPictureBlocks"/>
    <dgm:cxn modelId="{C6B0ADE2-EA40-4B6D-98D5-133CC9142788}" type="presParOf" srcId="{C147658D-80F9-4111-AA2A-4FA18B35E053}" destId="{953FAAC1-1341-490A-8865-8F75D61B9564}" srcOrd="1" destOrd="0" presId="urn:microsoft.com/office/officeart/2008/layout/TitledPictureBlocks"/>
    <dgm:cxn modelId="{AD62C303-F5D7-4EEA-BB9E-B16B37E31115}" type="presParOf" srcId="{C147658D-80F9-4111-AA2A-4FA18B35E053}" destId="{113D669E-BB8D-4C4A-95B2-F2F2D0D331E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31981C-D410-41D6-8A7B-5CA566D2BC5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3813EEF-0909-4437-A318-294BBB75BFAB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518B607-A5C5-4E50-B357-C59229E4132F}" type="parTrans" cxnId="{A7837F67-A1C3-4E46-9BD0-6E5CFF4A309E}">
      <dgm:prSet/>
      <dgm:spPr/>
      <dgm:t>
        <a:bodyPr/>
        <a:lstStyle/>
        <a:p>
          <a:endParaRPr lang="zh-TW" altLang="en-US"/>
        </a:p>
      </dgm:t>
    </dgm:pt>
    <dgm:pt modelId="{79B101C3-72E3-4456-AB09-D4B65EAB33F5}" type="sibTrans" cxnId="{A7837F67-A1C3-4E46-9BD0-6E5CFF4A309E}">
      <dgm:prSet/>
      <dgm:spPr/>
      <dgm:t>
        <a:bodyPr/>
        <a:lstStyle/>
        <a:p>
          <a:endParaRPr lang="zh-TW" altLang="en-US"/>
        </a:p>
      </dgm:t>
    </dgm:pt>
    <dgm:pt modelId="{B4F7862B-EE2E-4232-89F6-22AB29D3F2A4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掌握最新疫情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90BC132-8C82-4B35-A7CF-98C33678147E}" type="parTrans" cxnId="{772BCB4F-B2CB-48C9-B905-192178FED2B6}">
      <dgm:prSet/>
      <dgm:spPr/>
      <dgm:t>
        <a:bodyPr/>
        <a:lstStyle/>
        <a:p>
          <a:endParaRPr lang="zh-TW" altLang="en-US"/>
        </a:p>
      </dgm:t>
    </dgm:pt>
    <dgm:pt modelId="{769F7E77-BBA3-4674-A9D3-60180F211E40}" type="sibTrans" cxnId="{772BCB4F-B2CB-48C9-B905-192178FED2B6}">
      <dgm:prSet/>
      <dgm:spPr/>
      <dgm:t>
        <a:bodyPr/>
        <a:lstStyle/>
        <a:p>
          <a:endParaRPr lang="zh-TW" altLang="en-US"/>
        </a:p>
      </dgm:t>
    </dgm:pt>
    <dgm:pt modelId="{4C257304-5CB7-4C8A-93EB-0BC2E719A7D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了解防疫議題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0C6F61C-AEFA-437C-9BC2-BAF74E3E6B0F}" type="parTrans" cxnId="{AB403DF5-5FD2-4F5A-9A92-68BAEB067972}">
      <dgm:prSet/>
      <dgm:spPr/>
      <dgm:t>
        <a:bodyPr/>
        <a:lstStyle/>
        <a:p>
          <a:endParaRPr lang="zh-TW" altLang="en-US"/>
        </a:p>
      </dgm:t>
    </dgm:pt>
    <dgm:pt modelId="{5F593427-9A90-469E-8D10-F0B5408D1642}" type="sibTrans" cxnId="{AB403DF5-5FD2-4F5A-9A92-68BAEB067972}">
      <dgm:prSet/>
      <dgm:spPr/>
      <dgm:t>
        <a:bodyPr/>
        <a:lstStyle/>
        <a:p>
          <a:endParaRPr lang="zh-TW" altLang="en-US"/>
        </a:p>
      </dgm:t>
    </dgm:pt>
    <dgm:pt modelId="{B86B9D45-4B9F-4FC7-BE8A-4FEF29C1AB00}">
      <dgm:prSet/>
      <dgm:spPr/>
      <dgm:t>
        <a:bodyPr/>
        <a:lstStyle/>
        <a:p>
          <a:pPr rtl="0"/>
          <a:r>
            <a:rPr lang="zh-TW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en-US" altLang="zh-TW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rtl="0"/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4FA51D3-2E66-4869-9783-67AC5634CFAE}" type="parTrans" cxnId="{759DB968-F68F-4DAB-9423-7FC78847EBE8}">
      <dgm:prSet/>
      <dgm:spPr/>
      <dgm:t>
        <a:bodyPr/>
        <a:lstStyle/>
        <a:p>
          <a:endParaRPr lang="zh-TW" altLang="en-US"/>
        </a:p>
      </dgm:t>
    </dgm:pt>
    <dgm:pt modelId="{234DA782-7473-4986-912F-C03C570ED8F8}" type="sibTrans" cxnId="{759DB968-F68F-4DAB-9423-7FC78847EBE8}">
      <dgm:prSet/>
      <dgm:spPr/>
      <dgm:t>
        <a:bodyPr/>
        <a:lstStyle/>
        <a:p>
          <a:endParaRPr lang="zh-TW" altLang="en-US"/>
        </a:p>
      </dgm:t>
    </dgm:pt>
    <dgm:pt modelId="{2E91FF82-D39F-4BEE-B3A0-17CC0C6666B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你的防疫觀念正確嗎？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DB83B70-DD82-452A-9CB8-33749E9B5031}" type="parTrans" cxnId="{C08A89DF-3457-4A01-BB2C-C11E07969456}">
      <dgm:prSet/>
      <dgm:spPr/>
      <dgm:t>
        <a:bodyPr/>
        <a:lstStyle/>
        <a:p>
          <a:endParaRPr lang="zh-TW" altLang="en-US"/>
        </a:p>
      </dgm:t>
    </dgm:pt>
    <dgm:pt modelId="{55BBDDAB-1A03-4333-BDF8-600750ECD71F}" type="sibTrans" cxnId="{C08A89DF-3457-4A01-BB2C-C11E07969456}">
      <dgm:prSet/>
      <dgm:spPr/>
      <dgm:t>
        <a:bodyPr/>
        <a:lstStyle/>
        <a:p>
          <a:endParaRPr lang="zh-TW" altLang="en-US"/>
        </a:p>
      </dgm:t>
    </dgm:pt>
    <dgm:pt modelId="{29960C8C-50D6-4EA7-B404-E0CCA6C5FF5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擊敗新冠病毒，健康久久！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027DB01-E9A0-4860-85DE-56BA6ABB25BA}" type="parTrans" cxnId="{0D66E6A8-1B73-4C9E-8052-3279E514F406}">
      <dgm:prSet/>
      <dgm:spPr/>
      <dgm:t>
        <a:bodyPr/>
        <a:lstStyle/>
        <a:p>
          <a:endParaRPr lang="zh-TW" altLang="en-US"/>
        </a:p>
      </dgm:t>
    </dgm:pt>
    <dgm:pt modelId="{602DD914-30E9-4F07-A45E-F60516BD8988}" type="sibTrans" cxnId="{0D66E6A8-1B73-4C9E-8052-3279E514F406}">
      <dgm:prSet/>
      <dgm:spPr/>
      <dgm:t>
        <a:bodyPr/>
        <a:lstStyle/>
        <a:p>
          <a:endParaRPr lang="zh-TW" altLang="en-US"/>
        </a:p>
      </dgm:t>
    </dgm:pt>
    <dgm:pt modelId="{AEAE1AF4-C8C1-4C0F-971F-A83921A74211}">
      <dgm:prSet/>
      <dgm:spPr/>
      <dgm:t>
        <a:bodyPr/>
        <a:lstStyle/>
        <a:p>
          <a:pPr rtl="0"/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r>
            <a:rPr lang="zh-TW" altLang="en-US" dirty="0" smtClean="0"/>
            <a:t>：</a:t>
          </a:r>
          <a:endParaRPr lang="zh-TW" dirty="0"/>
        </a:p>
      </dgm:t>
    </dgm:pt>
    <dgm:pt modelId="{052D1B2C-540C-4495-AC2C-73D9D10970FD}" type="parTrans" cxnId="{6CFE62CC-6552-465D-9CE3-2EE5C8F0A837}">
      <dgm:prSet/>
      <dgm:spPr/>
      <dgm:t>
        <a:bodyPr/>
        <a:lstStyle/>
        <a:p>
          <a:endParaRPr lang="zh-TW" altLang="en-US"/>
        </a:p>
      </dgm:t>
    </dgm:pt>
    <dgm:pt modelId="{6E5BF3C8-F35C-4F72-9363-2590F3AF478A}" type="sibTrans" cxnId="{6CFE62CC-6552-465D-9CE3-2EE5C8F0A837}">
      <dgm:prSet/>
      <dgm:spPr/>
      <dgm:t>
        <a:bodyPr/>
        <a:lstStyle/>
        <a:p>
          <a:endParaRPr lang="zh-TW" altLang="en-US"/>
        </a:p>
      </dgm:t>
    </dgm:pt>
    <dgm:pt modelId="{62E1AC3A-F616-4365-9D54-1832F60BD45D}">
      <dgm:prSet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觀賞防疫影片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280FBA1-601A-4B16-BF72-C5F2FD00E091}" type="parTrans" cxnId="{A229CACF-E376-4E22-8EB2-CADE3670D4B7}">
      <dgm:prSet/>
      <dgm:spPr/>
      <dgm:t>
        <a:bodyPr/>
        <a:lstStyle/>
        <a:p>
          <a:endParaRPr lang="zh-TW" altLang="en-US"/>
        </a:p>
      </dgm:t>
    </dgm:pt>
    <dgm:pt modelId="{761E43B9-9310-45CF-B914-79C0575D2DB8}" type="sibTrans" cxnId="{A229CACF-E376-4E22-8EB2-CADE3670D4B7}">
      <dgm:prSet/>
      <dgm:spPr/>
      <dgm:t>
        <a:bodyPr/>
        <a:lstStyle/>
        <a:p>
          <a:endParaRPr lang="zh-TW" altLang="en-US"/>
        </a:p>
      </dgm:t>
    </dgm:pt>
    <dgm:pt modelId="{1D002C18-33EB-4AA5-B6D6-7D164EC84005}">
      <dgm:prSet/>
      <dgm:spPr/>
      <dgm:t>
        <a:bodyPr/>
        <a:lstStyle/>
        <a:p>
          <a:r>
            <a:rPr lang="zh-TW" alt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照顧自己，愛護家人！</a:t>
          </a:r>
          <a:endParaRPr lang="zh-TW" altLang="en-US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348B597-A21B-4701-9F84-15037AA8AA05}" type="parTrans" cxnId="{46049F18-6BC1-45AC-B200-D47781BB42EE}">
      <dgm:prSet/>
      <dgm:spPr/>
      <dgm:t>
        <a:bodyPr/>
        <a:lstStyle/>
        <a:p>
          <a:endParaRPr lang="zh-TW" altLang="en-US"/>
        </a:p>
      </dgm:t>
    </dgm:pt>
    <dgm:pt modelId="{4EAADFDB-E81E-4A0C-A3D6-303D8EBF8AA5}" type="sibTrans" cxnId="{46049F18-6BC1-45AC-B200-D47781BB42EE}">
      <dgm:prSet/>
      <dgm:spPr/>
      <dgm:t>
        <a:bodyPr/>
        <a:lstStyle/>
        <a:p>
          <a:endParaRPr lang="zh-TW" altLang="en-US"/>
        </a:p>
      </dgm:t>
    </dgm:pt>
    <dgm:pt modelId="{C75719EB-34E6-492E-9C5D-49284CA68C88}" type="pres">
      <dgm:prSet presAssocID="{A531981C-D410-41D6-8A7B-5CA566D2BC5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2641EB2-466C-48EB-B883-9DE639740F4C}" type="pres">
      <dgm:prSet presAssocID="{A531981C-D410-41D6-8A7B-5CA566D2BC57}" presName="cycle" presStyleCnt="0"/>
      <dgm:spPr/>
    </dgm:pt>
    <dgm:pt modelId="{422E552D-D36E-4424-9F5C-4FF09B582900}" type="pres">
      <dgm:prSet presAssocID="{A531981C-D410-41D6-8A7B-5CA566D2BC57}" presName="centerShape" presStyleCnt="0"/>
      <dgm:spPr/>
    </dgm:pt>
    <dgm:pt modelId="{74B7DCEA-BDAC-4DBA-A6EB-09C603D600E0}" type="pres">
      <dgm:prSet presAssocID="{A531981C-D410-41D6-8A7B-5CA566D2BC57}" presName="connSite" presStyleLbl="node1" presStyleIdx="0" presStyleCnt="4"/>
      <dgm:spPr/>
    </dgm:pt>
    <dgm:pt modelId="{9351938E-7382-4556-9379-C4424D6FEB7C}" type="pres">
      <dgm:prSet presAssocID="{A531981C-D410-41D6-8A7B-5CA566D2BC57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79EB8FC-EC90-45C4-B961-C74C2A1395DC}" type="pres">
      <dgm:prSet presAssocID="{0518B607-A5C5-4E50-B357-C59229E4132F}" presName="Name25" presStyleLbl="parChTrans1D1" presStyleIdx="0" presStyleCnt="3"/>
      <dgm:spPr/>
    </dgm:pt>
    <dgm:pt modelId="{A89148C7-B1A3-45CA-8827-679EDB5C2064}" type="pres">
      <dgm:prSet presAssocID="{F3813EEF-0909-4437-A318-294BBB75BFAB}" presName="node" presStyleCnt="0"/>
      <dgm:spPr/>
    </dgm:pt>
    <dgm:pt modelId="{BE3FE2EB-17A9-4071-9DDA-04481A588D8E}" type="pres">
      <dgm:prSet presAssocID="{F3813EEF-0909-4437-A318-294BBB75BFA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1264E832-6886-42DC-B1C8-12CA6306B6E4}" type="pres">
      <dgm:prSet presAssocID="{F3813EEF-0909-4437-A318-294BBB75BFAB}" presName="childNode" presStyleLbl="revTx" presStyleIdx="0" presStyleCnt="3">
        <dgm:presLayoutVars>
          <dgm:bulletEnabled val="1"/>
        </dgm:presLayoutVars>
      </dgm:prSet>
      <dgm:spPr/>
    </dgm:pt>
    <dgm:pt modelId="{0698F2E5-E348-4842-BF1E-B32963FB26D2}" type="pres">
      <dgm:prSet presAssocID="{74FA51D3-2E66-4869-9783-67AC5634CFAE}" presName="Name25" presStyleLbl="parChTrans1D1" presStyleIdx="1" presStyleCnt="3"/>
      <dgm:spPr/>
    </dgm:pt>
    <dgm:pt modelId="{63850C28-C135-4801-85CF-81F3CE6DA8A5}" type="pres">
      <dgm:prSet presAssocID="{B86B9D45-4B9F-4FC7-BE8A-4FEF29C1AB00}" presName="node" presStyleCnt="0"/>
      <dgm:spPr/>
    </dgm:pt>
    <dgm:pt modelId="{6ED18737-FE1E-4002-9D80-AF72209FD258}" type="pres">
      <dgm:prSet presAssocID="{B86B9D45-4B9F-4FC7-BE8A-4FEF29C1AB00}" presName="parentNode" presStyleLbl="node1" presStyleIdx="2" presStyleCnt="4" custLinFactNeighborX="51736" custLinFactNeighborY="59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47EBB1-7664-4076-81DC-8B6649DF2565}" type="pres">
      <dgm:prSet presAssocID="{B86B9D45-4B9F-4FC7-BE8A-4FEF29C1AB00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A1A79D-8348-4E2C-AF57-AA296C6DE27E}" type="pres">
      <dgm:prSet presAssocID="{052D1B2C-540C-4495-AC2C-73D9D10970FD}" presName="Name25" presStyleLbl="parChTrans1D1" presStyleIdx="2" presStyleCnt="3"/>
      <dgm:spPr/>
    </dgm:pt>
    <dgm:pt modelId="{F9A949F0-1A6D-4581-B321-4945A950294F}" type="pres">
      <dgm:prSet presAssocID="{AEAE1AF4-C8C1-4C0F-971F-A83921A74211}" presName="node" presStyleCnt="0"/>
      <dgm:spPr/>
    </dgm:pt>
    <dgm:pt modelId="{6DC7E8C3-0023-4147-B404-63C3CF419B86}" type="pres">
      <dgm:prSet presAssocID="{AEAE1AF4-C8C1-4C0F-971F-A83921A74211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73950AF7-1016-4269-8BD4-CFB10EBDA126}" type="pres">
      <dgm:prSet presAssocID="{AEAE1AF4-C8C1-4C0F-971F-A83921A74211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8DEFD0E-59BF-4642-8549-98EAA303815B}" type="presOf" srcId="{4C257304-5CB7-4C8A-93EB-0BC2E719A7D7}" destId="{1264E832-6886-42DC-B1C8-12CA6306B6E4}" srcOrd="0" destOrd="1" presId="urn:microsoft.com/office/officeart/2005/8/layout/radial2"/>
    <dgm:cxn modelId="{DA14D909-8617-4A90-84F9-9AE45E65E70C}" type="presOf" srcId="{74FA51D3-2E66-4869-9783-67AC5634CFAE}" destId="{0698F2E5-E348-4842-BF1E-B32963FB26D2}" srcOrd="0" destOrd="0" presId="urn:microsoft.com/office/officeart/2005/8/layout/radial2"/>
    <dgm:cxn modelId="{F35B02DF-864E-4389-AF48-D871FA8C8436}" type="presOf" srcId="{B86B9D45-4B9F-4FC7-BE8A-4FEF29C1AB00}" destId="{6ED18737-FE1E-4002-9D80-AF72209FD258}" srcOrd="0" destOrd="0" presId="urn:microsoft.com/office/officeart/2005/8/layout/radial2"/>
    <dgm:cxn modelId="{534152F0-5C7E-478F-9833-F26BEC36D0F8}" type="presOf" srcId="{1D002C18-33EB-4AA5-B6D6-7D164EC84005}" destId="{73950AF7-1016-4269-8BD4-CFB10EBDA126}" srcOrd="0" destOrd="1" presId="urn:microsoft.com/office/officeart/2005/8/layout/radial2"/>
    <dgm:cxn modelId="{9D3BA763-B6AD-438C-BAE3-A9A40E1E0A96}" type="presOf" srcId="{29960C8C-50D6-4EA7-B404-E0CCA6C5FF5D}" destId="{3A47EBB1-7664-4076-81DC-8B6649DF2565}" srcOrd="0" destOrd="1" presId="urn:microsoft.com/office/officeart/2005/8/layout/radial2"/>
    <dgm:cxn modelId="{57E690EC-F178-4C7E-9C6B-3CF0D655E1B0}" type="presOf" srcId="{AEAE1AF4-C8C1-4C0F-971F-A83921A74211}" destId="{6DC7E8C3-0023-4147-B404-63C3CF419B86}" srcOrd="0" destOrd="0" presId="urn:microsoft.com/office/officeart/2005/8/layout/radial2"/>
    <dgm:cxn modelId="{772BCB4F-B2CB-48C9-B905-192178FED2B6}" srcId="{F3813EEF-0909-4437-A318-294BBB75BFAB}" destId="{B4F7862B-EE2E-4232-89F6-22AB29D3F2A4}" srcOrd="0" destOrd="0" parTransId="{090BC132-8C82-4B35-A7CF-98C33678147E}" sibTransId="{769F7E77-BBA3-4674-A9D3-60180F211E40}"/>
    <dgm:cxn modelId="{0D66E6A8-1B73-4C9E-8052-3279E514F406}" srcId="{B86B9D45-4B9F-4FC7-BE8A-4FEF29C1AB00}" destId="{29960C8C-50D6-4EA7-B404-E0CCA6C5FF5D}" srcOrd="1" destOrd="0" parTransId="{1027DB01-E9A0-4860-85DE-56BA6ABB25BA}" sibTransId="{602DD914-30E9-4F07-A45E-F60516BD8988}"/>
    <dgm:cxn modelId="{C08A89DF-3457-4A01-BB2C-C11E07969456}" srcId="{B86B9D45-4B9F-4FC7-BE8A-4FEF29C1AB00}" destId="{2E91FF82-D39F-4BEE-B3A0-17CC0C6666BD}" srcOrd="0" destOrd="0" parTransId="{FDB83B70-DD82-452A-9CB8-33749E9B5031}" sibTransId="{55BBDDAB-1A03-4333-BDF8-600750ECD71F}"/>
    <dgm:cxn modelId="{46049F18-6BC1-45AC-B200-D47781BB42EE}" srcId="{AEAE1AF4-C8C1-4C0F-971F-A83921A74211}" destId="{1D002C18-33EB-4AA5-B6D6-7D164EC84005}" srcOrd="1" destOrd="0" parTransId="{0348B597-A21B-4701-9F84-15037AA8AA05}" sibTransId="{4EAADFDB-E81E-4A0C-A3D6-303D8EBF8AA5}"/>
    <dgm:cxn modelId="{759DB968-F68F-4DAB-9423-7FC78847EBE8}" srcId="{A531981C-D410-41D6-8A7B-5CA566D2BC57}" destId="{B86B9D45-4B9F-4FC7-BE8A-4FEF29C1AB00}" srcOrd="1" destOrd="0" parTransId="{74FA51D3-2E66-4869-9783-67AC5634CFAE}" sibTransId="{234DA782-7473-4986-912F-C03C570ED8F8}"/>
    <dgm:cxn modelId="{E7E8F208-7B15-4540-827C-75537BC1A833}" type="presOf" srcId="{052D1B2C-540C-4495-AC2C-73D9D10970FD}" destId="{FCA1A79D-8348-4E2C-AF57-AA296C6DE27E}" srcOrd="0" destOrd="0" presId="urn:microsoft.com/office/officeart/2005/8/layout/radial2"/>
    <dgm:cxn modelId="{DEB97FF6-55BF-4A3F-A816-7C9572FA420C}" type="presOf" srcId="{B4F7862B-EE2E-4232-89F6-22AB29D3F2A4}" destId="{1264E832-6886-42DC-B1C8-12CA6306B6E4}" srcOrd="0" destOrd="0" presId="urn:microsoft.com/office/officeart/2005/8/layout/radial2"/>
    <dgm:cxn modelId="{6CFE62CC-6552-465D-9CE3-2EE5C8F0A837}" srcId="{A531981C-D410-41D6-8A7B-5CA566D2BC57}" destId="{AEAE1AF4-C8C1-4C0F-971F-A83921A74211}" srcOrd="2" destOrd="0" parTransId="{052D1B2C-540C-4495-AC2C-73D9D10970FD}" sibTransId="{6E5BF3C8-F35C-4F72-9363-2590F3AF478A}"/>
    <dgm:cxn modelId="{94E8C1BB-E933-4CE4-82DC-9D5A440477BC}" type="presOf" srcId="{2E91FF82-D39F-4BEE-B3A0-17CC0C6666BD}" destId="{3A47EBB1-7664-4076-81DC-8B6649DF2565}" srcOrd="0" destOrd="0" presId="urn:microsoft.com/office/officeart/2005/8/layout/radial2"/>
    <dgm:cxn modelId="{A63688D9-F42C-482D-A962-ADBD52F2291F}" type="presOf" srcId="{A531981C-D410-41D6-8A7B-5CA566D2BC57}" destId="{C75719EB-34E6-492E-9C5D-49284CA68C88}" srcOrd="0" destOrd="0" presId="urn:microsoft.com/office/officeart/2005/8/layout/radial2"/>
    <dgm:cxn modelId="{A229CACF-E376-4E22-8EB2-CADE3670D4B7}" srcId="{AEAE1AF4-C8C1-4C0F-971F-A83921A74211}" destId="{62E1AC3A-F616-4365-9D54-1832F60BD45D}" srcOrd="0" destOrd="0" parTransId="{E280FBA1-601A-4B16-BF72-C5F2FD00E091}" sibTransId="{761E43B9-9310-45CF-B914-79C0575D2DB8}"/>
    <dgm:cxn modelId="{62B529B2-7C43-43CE-8878-4BED848B972B}" type="presOf" srcId="{F3813EEF-0909-4437-A318-294BBB75BFAB}" destId="{BE3FE2EB-17A9-4071-9DDA-04481A588D8E}" srcOrd="0" destOrd="0" presId="urn:microsoft.com/office/officeart/2005/8/layout/radial2"/>
    <dgm:cxn modelId="{A7837F67-A1C3-4E46-9BD0-6E5CFF4A309E}" srcId="{A531981C-D410-41D6-8A7B-5CA566D2BC57}" destId="{F3813EEF-0909-4437-A318-294BBB75BFAB}" srcOrd="0" destOrd="0" parTransId="{0518B607-A5C5-4E50-B357-C59229E4132F}" sibTransId="{79B101C3-72E3-4456-AB09-D4B65EAB33F5}"/>
    <dgm:cxn modelId="{AB403DF5-5FD2-4F5A-9A92-68BAEB067972}" srcId="{F3813EEF-0909-4437-A318-294BBB75BFAB}" destId="{4C257304-5CB7-4C8A-93EB-0BC2E719A7D7}" srcOrd="1" destOrd="0" parTransId="{40C6F61C-AEFA-437C-9BC2-BAF74E3E6B0F}" sibTransId="{5F593427-9A90-469E-8D10-F0B5408D1642}"/>
    <dgm:cxn modelId="{A6538D0C-2277-4607-8463-3828E91D924A}" type="presOf" srcId="{0518B607-A5C5-4E50-B357-C59229E4132F}" destId="{279EB8FC-EC90-45C4-B961-C74C2A1395DC}" srcOrd="0" destOrd="0" presId="urn:microsoft.com/office/officeart/2005/8/layout/radial2"/>
    <dgm:cxn modelId="{EF3A36B5-1C9C-4A8E-B129-E8D030E68BC9}" type="presOf" srcId="{62E1AC3A-F616-4365-9D54-1832F60BD45D}" destId="{73950AF7-1016-4269-8BD4-CFB10EBDA126}" srcOrd="0" destOrd="0" presId="urn:microsoft.com/office/officeart/2005/8/layout/radial2"/>
    <dgm:cxn modelId="{F443D0A2-80E8-42BA-A8B4-550E49B005A7}" type="presParOf" srcId="{C75719EB-34E6-492E-9C5D-49284CA68C88}" destId="{A2641EB2-466C-48EB-B883-9DE639740F4C}" srcOrd="0" destOrd="0" presId="urn:microsoft.com/office/officeart/2005/8/layout/radial2"/>
    <dgm:cxn modelId="{ABE815E5-AD7A-4FBA-88DD-DE12ADB0873D}" type="presParOf" srcId="{A2641EB2-466C-48EB-B883-9DE639740F4C}" destId="{422E552D-D36E-4424-9F5C-4FF09B582900}" srcOrd="0" destOrd="0" presId="urn:microsoft.com/office/officeart/2005/8/layout/radial2"/>
    <dgm:cxn modelId="{2CA63936-3817-409D-9A38-9A5A61E490B3}" type="presParOf" srcId="{422E552D-D36E-4424-9F5C-4FF09B582900}" destId="{74B7DCEA-BDAC-4DBA-A6EB-09C603D600E0}" srcOrd="0" destOrd="0" presId="urn:microsoft.com/office/officeart/2005/8/layout/radial2"/>
    <dgm:cxn modelId="{4EFF7324-6D35-4E28-B3BD-A86FC7EC5F78}" type="presParOf" srcId="{422E552D-D36E-4424-9F5C-4FF09B582900}" destId="{9351938E-7382-4556-9379-C4424D6FEB7C}" srcOrd="1" destOrd="0" presId="urn:microsoft.com/office/officeart/2005/8/layout/radial2"/>
    <dgm:cxn modelId="{9CB6F427-982B-4AE6-87E8-2320FBE67BB8}" type="presParOf" srcId="{A2641EB2-466C-48EB-B883-9DE639740F4C}" destId="{279EB8FC-EC90-45C4-B961-C74C2A1395DC}" srcOrd="1" destOrd="0" presId="urn:microsoft.com/office/officeart/2005/8/layout/radial2"/>
    <dgm:cxn modelId="{E0D6BC5C-5A14-44DD-A5E9-06B1A670FEBB}" type="presParOf" srcId="{A2641EB2-466C-48EB-B883-9DE639740F4C}" destId="{A89148C7-B1A3-45CA-8827-679EDB5C2064}" srcOrd="2" destOrd="0" presId="urn:microsoft.com/office/officeart/2005/8/layout/radial2"/>
    <dgm:cxn modelId="{9AE7BD88-9A45-4358-8669-F08DB5638122}" type="presParOf" srcId="{A89148C7-B1A3-45CA-8827-679EDB5C2064}" destId="{BE3FE2EB-17A9-4071-9DDA-04481A588D8E}" srcOrd="0" destOrd="0" presId="urn:microsoft.com/office/officeart/2005/8/layout/radial2"/>
    <dgm:cxn modelId="{BA1FC414-AD07-4690-AC2C-7AF7305496AF}" type="presParOf" srcId="{A89148C7-B1A3-45CA-8827-679EDB5C2064}" destId="{1264E832-6886-42DC-B1C8-12CA6306B6E4}" srcOrd="1" destOrd="0" presId="urn:microsoft.com/office/officeart/2005/8/layout/radial2"/>
    <dgm:cxn modelId="{37472CD1-CEC9-4631-827E-EE01A2128032}" type="presParOf" srcId="{A2641EB2-466C-48EB-B883-9DE639740F4C}" destId="{0698F2E5-E348-4842-BF1E-B32963FB26D2}" srcOrd="3" destOrd="0" presId="urn:microsoft.com/office/officeart/2005/8/layout/radial2"/>
    <dgm:cxn modelId="{0BE12EA8-0B75-4C32-AA94-0EFED4A4C064}" type="presParOf" srcId="{A2641EB2-466C-48EB-B883-9DE639740F4C}" destId="{63850C28-C135-4801-85CF-81F3CE6DA8A5}" srcOrd="4" destOrd="0" presId="urn:microsoft.com/office/officeart/2005/8/layout/radial2"/>
    <dgm:cxn modelId="{FDA06EB4-A233-4A92-9301-6DE4F9C4B132}" type="presParOf" srcId="{63850C28-C135-4801-85CF-81F3CE6DA8A5}" destId="{6ED18737-FE1E-4002-9D80-AF72209FD258}" srcOrd="0" destOrd="0" presId="urn:microsoft.com/office/officeart/2005/8/layout/radial2"/>
    <dgm:cxn modelId="{AA2418FE-A914-4CB9-BB8F-E864F788EDE8}" type="presParOf" srcId="{63850C28-C135-4801-85CF-81F3CE6DA8A5}" destId="{3A47EBB1-7664-4076-81DC-8B6649DF2565}" srcOrd="1" destOrd="0" presId="urn:microsoft.com/office/officeart/2005/8/layout/radial2"/>
    <dgm:cxn modelId="{1E6FAA55-CF04-4F7E-90FD-A8C5FFE266A9}" type="presParOf" srcId="{A2641EB2-466C-48EB-B883-9DE639740F4C}" destId="{FCA1A79D-8348-4E2C-AF57-AA296C6DE27E}" srcOrd="5" destOrd="0" presId="urn:microsoft.com/office/officeart/2005/8/layout/radial2"/>
    <dgm:cxn modelId="{222FF3F7-C7C3-4D56-BA9D-51AA2297F305}" type="presParOf" srcId="{A2641EB2-466C-48EB-B883-9DE639740F4C}" destId="{F9A949F0-1A6D-4581-B321-4945A950294F}" srcOrd="6" destOrd="0" presId="urn:microsoft.com/office/officeart/2005/8/layout/radial2"/>
    <dgm:cxn modelId="{87CDA45C-248C-4CB1-8667-7A6B5D819C02}" type="presParOf" srcId="{F9A949F0-1A6D-4581-B321-4945A950294F}" destId="{6DC7E8C3-0023-4147-B404-63C3CF419B86}" srcOrd="0" destOrd="0" presId="urn:microsoft.com/office/officeart/2005/8/layout/radial2"/>
    <dgm:cxn modelId="{A47578E6-E567-4703-95F0-BB165DE58C2A}" type="presParOf" srcId="{F9A949F0-1A6D-4581-B321-4945A950294F}" destId="{73950AF7-1016-4269-8BD4-CFB10EBDA1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289FB-873D-482B-BCC8-95140F0DA9C4}">
      <dsp:nvSpPr>
        <dsp:cNvPr id="0" name=""/>
        <dsp:cNvSpPr/>
      </dsp:nvSpPr>
      <dsp:spPr>
        <a:xfrm>
          <a:off x="1918" y="0"/>
          <a:ext cx="2011188" cy="46132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45320"/>
        <a:ext cx="2011188" cy="1845320"/>
      </dsp:txXfrm>
    </dsp:sp>
    <dsp:sp modelId="{E2C44325-467A-4A3D-972E-149F38B13E8F}">
      <dsp:nvSpPr>
        <dsp:cNvPr id="0" name=""/>
        <dsp:cNvSpPr/>
      </dsp:nvSpPr>
      <dsp:spPr>
        <a:xfrm>
          <a:off x="239398" y="276798"/>
          <a:ext cx="1536228" cy="1536228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A2CCA-2FEB-4ECD-8BB6-C12E4484AFC2}">
      <dsp:nvSpPr>
        <dsp:cNvPr id="0" name=""/>
        <dsp:cNvSpPr/>
      </dsp:nvSpPr>
      <dsp:spPr>
        <a:xfrm>
          <a:off x="2073443" y="0"/>
          <a:ext cx="2011188" cy="4613299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45320"/>
        <a:ext cx="2011188" cy="1845320"/>
      </dsp:txXfrm>
    </dsp:sp>
    <dsp:sp modelId="{5F03F02F-DFC5-4B1B-9B69-2AE6042F11D8}">
      <dsp:nvSpPr>
        <dsp:cNvPr id="0" name=""/>
        <dsp:cNvSpPr/>
      </dsp:nvSpPr>
      <dsp:spPr>
        <a:xfrm>
          <a:off x="2314594" y="220817"/>
          <a:ext cx="1536228" cy="1536228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7FFDE2-F57A-4E12-B8E7-DDC17808AA81}">
      <dsp:nvSpPr>
        <dsp:cNvPr id="0" name=""/>
        <dsp:cNvSpPr/>
      </dsp:nvSpPr>
      <dsp:spPr>
        <a:xfrm>
          <a:off x="4144967" y="0"/>
          <a:ext cx="2011188" cy="4613299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45320"/>
        <a:ext cx="2011188" cy="1845320"/>
      </dsp:txXfrm>
    </dsp:sp>
    <dsp:sp modelId="{51435B56-62D1-461A-9AB3-65280DA5C9DB}">
      <dsp:nvSpPr>
        <dsp:cNvPr id="0" name=""/>
        <dsp:cNvSpPr/>
      </dsp:nvSpPr>
      <dsp:spPr>
        <a:xfrm>
          <a:off x="4382447" y="276798"/>
          <a:ext cx="1536228" cy="1536228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6A5D19-9BCA-49E2-884B-0E0E81DC2F0E}">
      <dsp:nvSpPr>
        <dsp:cNvPr id="0" name=""/>
        <dsp:cNvSpPr/>
      </dsp:nvSpPr>
      <dsp:spPr>
        <a:xfrm>
          <a:off x="6216492" y="0"/>
          <a:ext cx="2011188" cy="461329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45320"/>
        <a:ext cx="2011188" cy="1845320"/>
      </dsp:txXfrm>
    </dsp:sp>
    <dsp:sp modelId="{FD478FFB-2348-4A65-B12E-9A71FDD01EAA}">
      <dsp:nvSpPr>
        <dsp:cNvPr id="0" name=""/>
        <dsp:cNvSpPr/>
      </dsp:nvSpPr>
      <dsp:spPr>
        <a:xfrm>
          <a:off x="6453972" y="276798"/>
          <a:ext cx="1536228" cy="1536228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943F93-EA61-426B-BB58-AF883751A1AD}">
      <dsp:nvSpPr>
        <dsp:cNvPr id="0" name=""/>
        <dsp:cNvSpPr/>
      </dsp:nvSpPr>
      <dsp:spPr>
        <a:xfrm>
          <a:off x="329183" y="3690640"/>
          <a:ext cx="7571232" cy="691995"/>
        </a:xfrm>
        <a:prstGeom prst="leftRightArrow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0FC138-A1C4-46A7-96B6-9A2B3BCD4A4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BD0DFD-8613-478F-B150-87C7A4361F2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226D8914-7948-4078-8AE8-95599D44E0F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953FAAC1-1341-490A-8865-8F75D61B956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3D669E-BB8D-4C4A-95B2-F2F2D0D331E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1498991-E2B4-454C-A9FA-3BAE3C11CE6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1A79D-8348-4E2C-AF57-AA296C6DE27E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98F2E5-E348-4842-BF1E-B32963FB26D2}">
      <dsp:nvSpPr>
        <dsp:cNvPr id="0" name=""/>
        <dsp:cNvSpPr/>
      </dsp:nvSpPr>
      <dsp:spPr>
        <a:xfrm rot="93415">
          <a:off x="2949808" y="2257559"/>
          <a:ext cx="145352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1453529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9EB8FC-EC90-45C4-B961-C74C2A1395DC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1938E-7382-4556-9379-C4424D6FEB7C}">
      <dsp:nvSpPr>
        <dsp:cNvPr id="0" name=""/>
        <dsp:cNvSpPr/>
      </dsp:nvSpPr>
      <dsp:spPr>
        <a:xfrm>
          <a:off x="1085156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3FE2EB-17A9-4071-9DDA-04481A588D8E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衛福部疾管署</a:t>
          </a:r>
          <a:endParaRPr lang="zh-TW" sz="1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80731" y="181221"/>
        <a:ext cx="868491" cy="868491"/>
      </dsp:txXfrm>
    </dsp:sp>
    <dsp:sp modelId="{1264E832-6886-42DC-B1C8-12CA6306B6E4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掌握最新疫情</a:t>
          </a:r>
          <a:endParaRPr lang="zh-TW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了解防疫議題</a:t>
          </a:r>
          <a:endParaRPr lang="zh-TW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751915" y="1351"/>
        <a:ext cx="1842347" cy="1228231"/>
      </dsp:txXfrm>
    </dsp:sp>
    <dsp:sp modelId="{6ED18737-FE1E-4002-9D80-AF72209FD258}">
      <dsp:nvSpPr>
        <dsp:cNvPr id="0" name=""/>
        <dsp:cNvSpPr/>
      </dsp:nvSpPr>
      <dsp:spPr>
        <a:xfrm>
          <a:off x="4402826" y="1660976"/>
          <a:ext cx="1316414" cy="1316414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1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防疫小測驗</a:t>
          </a:r>
          <a:endParaRPr lang="en-US" altLang="zh-TW" sz="1400" kern="1200" dirty="0" smtClean="0">
            <a:latin typeface="清松手寫體2" panose="00000500000000000000" pitchFamily="2" charset="-120"/>
            <a:ea typeface="清松手寫體2" panose="00000500000000000000" pitchFamily="2" charset="-120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sz="1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595610" y="1853760"/>
        <a:ext cx="930846" cy="930846"/>
      </dsp:txXfrm>
    </dsp:sp>
    <dsp:sp modelId="{3A47EBB1-7664-4076-81DC-8B6649DF2565}">
      <dsp:nvSpPr>
        <dsp:cNvPr id="0" name=""/>
        <dsp:cNvSpPr/>
      </dsp:nvSpPr>
      <dsp:spPr>
        <a:xfrm>
          <a:off x="5850882" y="166097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你的防疫觀念正確嗎？</a:t>
          </a:r>
          <a:endParaRPr lang="zh-TW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擊敗新冠病毒，健康久久！</a:t>
          </a:r>
          <a:endParaRPr lang="zh-TW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850882" y="1660976"/>
        <a:ext cx="1974621" cy="1316414"/>
      </dsp:txXfrm>
    </dsp:sp>
    <dsp:sp modelId="{6DC7E8C3-0023-4147-B404-63C3CF419B86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防疫影片</a:t>
          </a:r>
          <a:r>
            <a:rPr lang="zh-TW" altLang="en-US" sz="1400" kern="1200" dirty="0" smtClean="0"/>
            <a:t>：</a:t>
          </a:r>
          <a:endParaRPr lang="zh-TW" sz="1400" kern="1200" dirty="0"/>
        </a:p>
      </dsp:txBody>
      <dsp:txXfrm>
        <a:off x="3479007" y="3400980"/>
        <a:ext cx="930846" cy="930846"/>
      </dsp:txXfrm>
    </dsp:sp>
    <dsp:sp modelId="{73950AF7-1016-4269-8BD4-CFB10EBDA126}">
      <dsp:nvSpPr>
        <dsp:cNvPr id="0" name=""/>
        <dsp:cNvSpPr/>
      </dsp:nvSpPr>
      <dsp:spPr>
        <a:xfrm>
          <a:off x="4734279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觀賞防疫影片</a:t>
          </a:r>
          <a:endParaRPr lang="zh-TW" altLang="en-US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照顧自己，愛護家人！</a:t>
          </a:r>
          <a:endParaRPr lang="zh-TW" altLang="en-US" sz="1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734279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4">
                <a:lumMod val="40000"/>
                <a:lumOff val="60000"/>
              </a:schemeClr>
            </a:gs>
            <a:gs pos="17000">
              <a:schemeClr val="accent4">
                <a:lumMod val="20000"/>
                <a:lumOff val="80000"/>
              </a:schemeClr>
            </a:gs>
            <a:gs pos="80000">
              <a:srgbClr val="FFCCFF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12968" cy="940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按一下以編輯母片</a:t>
            </a:r>
            <a:r>
              <a:rPr lang="zh-TW" altLang="en-US" dirty="0" smtClean="0"/>
              <a:t>標樣式</a:t>
            </a:r>
            <a:br>
              <a:rPr lang="zh-TW" altLang="en-US" dirty="0" smtClean="0"/>
            </a:br>
            <a:r>
              <a:rPr lang="zh-TW" altLang="en-US" dirty="0" smtClean="0"/>
              <a:t>題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240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400" kern="1200">
          <a:solidFill>
            <a:schemeClr val="accent5">
              <a:lumMod val="75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-315416"/>
            <a:ext cx="7990656" cy="2088232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7304856" cy="1032520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04864"/>
            <a:ext cx="5886749" cy="43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79826"/>
              </p:ext>
            </p:extLst>
          </p:nvPr>
        </p:nvGraphicFramePr>
        <p:xfrm>
          <a:off x="457200" y="1624012"/>
          <a:ext cx="8229600" cy="46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187438"/>
              </p:ext>
            </p:extLst>
          </p:nvPr>
        </p:nvGraphicFramePr>
        <p:xfrm>
          <a:off x="457200" y="16240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974001"/>
              </p:ext>
            </p:extLst>
          </p:nvPr>
        </p:nvGraphicFramePr>
        <p:xfrm>
          <a:off x="457200" y="16240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2021-12-07T07:02:38Z</dcterms:modified>
</cp:coreProperties>
</file>