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D8B58-AEF4-4BCA-9E76-2B25EAF3822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EAA0FAA-E7F5-4684-AADA-59974024CA6C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雙手肥皂清潔，搓洗</a:t>
          </a:r>
          <a:r>
            <a:rPr lang="en-US" dirty="0" smtClean="0">
              <a:solidFill>
                <a:srgbClr val="7030A0"/>
              </a:solidFill>
            </a:rPr>
            <a:t>40~60</a:t>
          </a:r>
          <a:r>
            <a:rPr lang="zh-TW" dirty="0" smtClean="0">
              <a:solidFill>
                <a:srgbClr val="7030A0"/>
              </a:solidFill>
            </a:rPr>
            <a:t>秒</a:t>
          </a:r>
          <a:endParaRPr lang="zh-TW" dirty="0">
            <a:solidFill>
              <a:srgbClr val="7030A0"/>
            </a:solidFill>
          </a:endParaRPr>
        </a:p>
      </dgm:t>
    </dgm:pt>
    <dgm:pt modelId="{31CECBB7-E0AD-4233-B0BA-793EDAADFECC}" type="parTrans" cxnId="{FA3308E7-F786-41F0-8FFC-F1539C7824E5}">
      <dgm:prSet/>
      <dgm:spPr/>
      <dgm:t>
        <a:bodyPr/>
        <a:lstStyle/>
        <a:p>
          <a:endParaRPr lang="zh-TW" altLang="en-US"/>
        </a:p>
      </dgm:t>
    </dgm:pt>
    <dgm:pt modelId="{5A002A5C-1DD4-4B0F-9ECE-3C446DC075FA}" type="sibTrans" cxnId="{FA3308E7-F786-41F0-8FFC-F1539C7824E5}">
      <dgm:prSet/>
      <dgm:spPr/>
      <dgm:t>
        <a:bodyPr/>
        <a:lstStyle/>
        <a:p>
          <a:endParaRPr lang="zh-TW" altLang="en-US"/>
        </a:p>
      </dgm:t>
    </dgm:pt>
    <dgm:pt modelId="{385E22CC-9BF5-42FA-8AA9-620F4867C302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口罩要遮住口鼻、蓋住下巴  </a:t>
          </a:r>
          <a:endParaRPr lang="zh-TW" dirty="0">
            <a:solidFill>
              <a:srgbClr val="FFFF00"/>
            </a:solidFill>
          </a:endParaRPr>
        </a:p>
      </dgm:t>
    </dgm:pt>
    <dgm:pt modelId="{833982E9-2D38-442E-AA1E-06C3CECC1B64}" type="parTrans" cxnId="{8BB6B102-2156-41A8-AA0B-9CD0C1575794}">
      <dgm:prSet/>
      <dgm:spPr/>
      <dgm:t>
        <a:bodyPr/>
        <a:lstStyle/>
        <a:p>
          <a:endParaRPr lang="zh-TW" altLang="en-US"/>
        </a:p>
      </dgm:t>
    </dgm:pt>
    <dgm:pt modelId="{0E874477-00B3-44CF-BD99-D696883965F7}" type="sibTrans" cxnId="{8BB6B102-2156-41A8-AA0B-9CD0C1575794}">
      <dgm:prSet/>
      <dgm:spPr/>
      <dgm:t>
        <a:bodyPr/>
        <a:lstStyle/>
        <a:p>
          <a:endParaRPr lang="zh-TW" altLang="en-US"/>
        </a:p>
      </dgm:t>
    </dgm:pt>
    <dgm:pt modelId="{5BB8D3AD-CD07-48DB-9830-2815B9319C4F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</a:rPr>
            <a:t>噴</a:t>
          </a:r>
          <a:r>
            <a:rPr lang="en-US" dirty="0" smtClean="0">
              <a:solidFill>
                <a:srgbClr val="FF0000"/>
              </a:solidFill>
            </a:rPr>
            <a:t>75%</a:t>
          </a:r>
          <a:r>
            <a:rPr lang="zh-TW" dirty="0" smtClean="0">
              <a:solidFill>
                <a:srgbClr val="FF0000"/>
              </a:solidFill>
            </a:rPr>
            <a:t>酒精搓洗雙手</a:t>
          </a:r>
          <a:r>
            <a:rPr lang="en-US" dirty="0" smtClean="0">
              <a:solidFill>
                <a:srgbClr val="FF0000"/>
              </a:solidFill>
            </a:rPr>
            <a:t>20-30</a:t>
          </a:r>
          <a:r>
            <a:rPr lang="zh-TW" dirty="0" smtClean="0">
              <a:solidFill>
                <a:srgbClr val="FF0000"/>
              </a:solidFill>
            </a:rPr>
            <a:t>秒</a:t>
          </a:r>
          <a:endParaRPr lang="zh-TW" dirty="0">
            <a:solidFill>
              <a:srgbClr val="FF0000"/>
            </a:solidFill>
          </a:endParaRPr>
        </a:p>
      </dgm:t>
    </dgm:pt>
    <dgm:pt modelId="{6BD0AE09-FEE7-41F2-9B94-A5151EB0DD92}" type="parTrans" cxnId="{5883C036-D173-4DD1-80BB-9175EF33A03D}">
      <dgm:prSet/>
      <dgm:spPr/>
      <dgm:t>
        <a:bodyPr/>
        <a:lstStyle/>
        <a:p>
          <a:endParaRPr lang="zh-TW" altLang="en-US"/>
        </a:p>
      </dgm:t>
    </dgm:pt>
    <dgm:pt modelId="{A7995F79-010A-4EFD-99C4-6D10F03DFA3B}" type="sibTrans" cxnId="{5883C036-D173-4DD1-80BB-9175EF33A03D}">
      <dgm:prSet/>
      <dgm:spPr/>
      <dgm:t>
        <a:bodyPr/>
        <a:lstStyle/>
        <a:p>
          <a:endParaRPr lang="zh-TW" altLang="en-US"/>
        </a:p>
      </dgm:t>
    </dgm:pt>
    <dgm:pt modelId="{EA4914C8-6617-4524-A8B2-7B2AD48B5970}">
      <dgm:prSet/>
      <dgm:spPr/>
      <dgm:t>
        <a:bodyPr/>
        <a:lstStyle/>
        <a:p>
          <a:pPr rtl="0"/>
          <a:r>
            <a:rPr lang="zh-TW" dirty="0" smtClean="0">
              <a:solidFill>
                <a:srgbClr val="FFC000"/>
              </a:solidFill>
            </a:rPr>
            <a:t>有發燒、呼吸道症狀速就醫</a:t>
          </a:r>
          <a:endParaRPr lang="zh-TW" dirty="0">
            <a:solidFill>
              <a:srgbClr val="FFC000"/>
            </a:solidFill>
          </a:endParaRPr>
        </a:p>
      </dgm:t>
    </dgm:pt>
    <dgm:pt modelId="{31ADCAE7-8E63-4C8C-8450-CCA1898A8EAF}" type="parTrans" cxnId="{759579AC-EC90-4526-9378-F0D3124321C5}">
      <dgm:prSet/>
      <dgm:spPr/>
      <dgm:t>
        <a:bodyPr/>
        <a:lstStyle/>
        <a:p>
          <a:endParaRPr lang="zh-TW" altLang="en-US"/>
        </a:p>
      </dgm:t>
    </dgm:pt>
    <dgm:pt modelId="{45B1C638-B3AF-4581-A4F5-53D7CE6E5810}" type="sibTrans" cxnId="{759579AC-EC90-4526-9378-F0D3124321C5}">
      <dgm:prSet/>
      <dgm:spPr/>
      <dgm:t>
        <a:bodyPr/>
        <a:lstStyle/>
        <a:p>
          <a:endParaRPr lang="zh-TW" altLang="en-US"/>
        </a:p>
      </dgm:t>
    </dgm:pt>
    <dgm:pt modelId="{CE7DFECB-7909-407E-93DA-353F2B2A4620}" type="pres">
      <dgm:prSet presAssocID="{1B8D8B58-AEF4-4BCA-9E76-2B25EAF382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7769319-689F-4848-A759-A76F8BBFF5E0}" type="pres">
      <dgm:prSet presAssocID="{1B8D8B58-AEF4-4BCA-9E76-2B25EAF38220}" presName="fgShape" presStyleLbl="fgShp" presStyleIdx="0" presStyleCnt="1"/>
      <dgm:spPr/>
    </dgm:pt>
    <dgm:pt modelId="{16A5E9E2-FD58-4B7B-A268-D11DE8885B94}" type="pres">
      <dgm:prSet presAssocID="{1B8D8B58-AEF4-4BCA-9E76-2B25EAF38220}" presName="linComp" presStyleCnt="0"/>
      <dgm:spPr/>
    </dgm:pt>
    <dgm:pt modelId="{FC2E644D-CC48-41BD-BD3A-986257EC9B9F}" type="pres">
      <dgm:prSet presAssocID="{BEAA0FAA-E7F5-4684-AADA-59974024CA6C}" presName="compNode" presStyleCnt="0"/>
      <dgm:spPr/>
    </dgm:pt>
    <dgm:pt modelId="{DCF3FC7A-1C6C-493F-A9D3-9A070A9657F8}" type="pres">
      <dgm:prSet presAssocID="{BEAA0FAA-E7F5-4684-AADA-59974024CA6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D398F10-EF0C-403A-B1EB-E58FB4AC0DE0}" type="pres">
      <dgm:prSet presAssocID="{BEAA0FAA-E7F5-4684-AADA-59974024CA6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830A65-F829-4EF4-BF48-D3E622C66E9B}" type="pres">
      <dgm:prSet presAssocID="{BEAA0FAA-E7F5-4684-AADA-59974024CA6C}" presName="invisiNode" presStyleLbl="node1" presStyleIdx="0" presStyleCnt="4"/>
      <dgm:spPr/>
    </dgm:pt>
    <dgm:pt modelId="{C2272DE7-2804-47C6-9079-A308E40801C8}" type="pres">
      <dgm:prSet presAssocID="{BEAA0FAA-E7F5-4684-AADA-59974024CA6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88B2516-675E-434C-BAC1-33F56EFB55D1}" type="pres">
      <dgm:prSet presAssocID="{5A002A5C-1DD4-4B0F-9ECE-3C446DC075F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805A89-3C2B-4F36-8C7B-BE204C900577}" type="pres">
      <dgm:prSet presAssocID="{385E22CC-9BF5-42FA-8AA9-620F4867C302}" presName="compNode" presStyleCnt="0"/>
      <dgm:spPr/>
    </dgm:pt>
    <dgm:pt modelId="{AFCBB70D-441B-4DF5-8322-67B7E60254DD}" type="pres">
      <dgm:prSet presAssocID="{385E22CC-9BF5-42FA-8AA9-620F4867C302}" presName="bkgdShape" presStyleLbl="node1" presStyleIdx="1" presStyleCnt="4" custScaleX="141819" custLinFactNeighborX="50" custLinFactNeighborY="632"/>
      <dgm:spPr/>
      <dgm:t>
        <a:bodyPr/>
        <a:lstStyle/>
        <a:p>
          <a:endParaRPr lang="zh-TW" altLang="en-US"/>
        </a:p>
      </dgm:t>
    </dgm:pt>
    <dgm:pt modelId="{D052F9FE-B729-42E7-94D7-4628034A3A1D}" type="pres">
      <dgm:prSet presAssocID="{385E22CC-9BF5-42FA-8AA9-620F4867C30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256540-5C12-4C01-BD86-3DBEE5202587}" type="pres">
      <dgm:prSet presAssocID="{385E22CC-9BF5-42FA-8AA9-620F4867C302}" presName="invisiNode" presStyleLbl="node1" presStyleIdx="1" presStyleCnt="4"/>
      <dgm:spPr/>
    </dgm:pt>
    <dgm:pt modelId="{0A615B88-E095-4BB8-BB0E-BADE8A53E66D}" type="pres">
      <dgm:prSet presAssocID="{385E22CC-9BF5-42FA-8AA9-620F4867C30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246CBB4-C074-4BA1-8A8C-1CE8123EFE21}" type="pres">
      <dgm:prSet presAssocID="{0E874477-00B3-44CF-BD99-D696883965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B980E96-8F0E-47CE-80E7-EE3ABB5980D2}" type="pres">
      <dgm:prSet presAssocID="{5BB8D3AD-CD07-48DB-9830-2815B9319C4F}" presName="compNode" presStyleCnt="0"/>
      <dgm:spPr/>
    </dgm:pt>
    <dgm:pt modelId="{B9FBA8A4-A6B9-448D-9536-2EA55DECD4DA}" type="pres">
      <dgm:prSet presAssocID="{5BB8D3AD-CD07-48DB-9830-2815B9319C4F}" presName="bkgdShape" presStyleLbl="node1" presStyleIdx="2" presStyleCnt="4" custLinFactNeighborX="-2674" custLinFactNeighborY="632"/>
      <dgm:spPr/>
      <dgm:t>
        <a:bodyPr/>
        <a:lstStyle/>
        <a:p>
          <a:endParaRPr lang="zh-TW" altLang="en-US"/>
        </a:p>
      </dgm:t>
    </dgm:pt>
    <dgm:pt modelId="{269400B1-D294-4062-BE3B-36EC0080A8EC}" type="pres">
      <dgm:prSet presAssocID="{5BB8D3AD-CD07-48DB-9830-2815B9319C4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4543D4-554F-48E8-9C67-12C83EA3AAB0}" type="pres">
      <dgm:prSet presAssocID="{5BB8D3AD-CD07-48DB-9830-2815B9319C4F}" presName="invisiNode" presStyleLbl="node1" presStyleIdx="2" presStyleCnt="4"/>
      <dgm:spPr/>
    </dgm:pt>
    <dgm:pt modelId="{A76B37E6-99D1-4D60-A59D-247A93D8A114}" type="pres">
      <dgm:prSet presAssocID="{5BB8D3AD-CD07-48DB-9830-2815B9319C4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09D8638-904A-426A-AE87-B1F73F73A1D3}" type="pres">
      <dgm:prSet presAssocID="{A7995F79-010A-4EFD-99C4-6D10F03DFA3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51AD35-C048-4DD4-B309-3A92711CE733}" type="pres">
      <dgm:prSet presAssocID="{EA4914C8-6617-4524-A8B2-7B2AD48B5970}" presName="compNode" presStyleCnt="0"/>
      <dgm:spPr/>
    </dgm:pt>
    <dgm:pt modelId="{ECB27E48-07A0-4F7C-A94E-E727095C2C75}" type="pres">
      <dgm:prSet presAssocID="{EA4914C8-6617-4524-A8B2-7B2AD48B5970}" presName="bkgdShape" presStyleLbl="node1" presStyleIdx="3" presStyleCnt="4" custLinFactNeighborX="14837" custLinFactNeighborY="-959"/>
      <dgm:spPr/>
      <dgm:t>
        <a:bodyPr/>
        <a:lstStyle/>
        <a:p>
          <a:endParaRPr lang="zh-TW" altLang="en-US"/>
        </a:p>
      </dgm:t>
    </dgm:pt>
    <dgm:pt modelId="{41295FF4-0FE1-4962-9288-E46B0F0CA4EA}" type="pres">
      <dgm:prSet presAssocID="{EA4914C8-6617-4524-A8B2-7B2AD48B597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B07B37-5916-4E68-B13C-5751FF37306C}" type="pres">
      <dgm:prSet presAssocID="{EA4914C8-6617-4524-A8B2-7B2AD48B5970}" presName="invisiNode" presStyleLbl="node1" presStyleIdx="3" presStyleCnt="4"/>
      <dgm:spPr/>
    </dgm:pt>
    <dgm:pt modelId="{9A7CEBFE-C9FE-401C-BA2B-09CA12E6D067}" type="pres">
      <dgm:prSet presAssocID="{EA4914C8-6617-4524-A8B2-7B2AD48B597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8757FEA-0D96-4A16-9808-5CD2E0D4E9F3}" type="presOf" srcId="{A7995F79-010A-4EFD-99C4-6D10F03DFA3B}" destId="{809D8638-904A-426A-AE87-B1F73F73A1D3}" srcOrd="0" destOrd="0" presId="urn:microsoft.com/office/officeart/2005/8/layout/hList7"/>
    <dgm:cxn modelId="{979EF801-028D-44D0-92C0-CBFCC2D2206E}" type="presOf" srcId="{EA4914C8-6617-4524-A8B2-7B2AD48B5970}" destId="{41295FF4-0FE1-4962-9288-E46B0F0CA4EA}" srcOrd="1" destOrd="0" presId="urn:microsoft.com/office/officeart/2005/8/layout/hList7"/>
    <dgm:cxn modelId="{BFDBA9DD-3956-4CBD-A96F-55195CBB7474}" type="presOf" srcId="{BEAA0FAA-E7F5-4684-AADA-59974024CA6C}" destId="{DCF3FC7A-1C6C-493F-A9D3-9A070A9657F8}" srcOrd="0" destOrd="0" presId="urn:microsoft.com/office/officeart/2005/8/layout/hList7"/>
    <dgm:cxn modelId="{5883C036-D173-4DD1-80BB-9175EF33A03D}" srcId="{1B8D8B58-AEF4-4BCA-9E76-2B25EAF38220}" destId="{5BB8D3AD-CD07-48DB-9830-2815B9319C4F}" srcOrd="2" destOrd="0" parTransId="{6BD0AE09-FEE7-41F2-9B94-A5151EB0DD92}" sibTransId="{A7995F79-010A-4EFD-99C4-6D10F03DFA3B}"/>
    <dgm:cxn modelId="{FA3308E7-F786-41F0-8FFC-F1539C7824E5}" srcId="{1B8D8B58-AEF4-4BCA-9E76-2B25EAF38220}" destId="{BEAA0FAA-E7F5-4684-AADA-59974024CA6C}" srcOrd="0" destOrd="0" parTransId="{31CECBB7-E0AD-4233-B0BA-793EDAADFECC}" sibTransId="{5A002A5C-1DD4-4B0F-9ECE-3C446DC075FA}"/>
    <dgm:cxn modelId="{3694E6E6-CD77-4BB9-8E2D-BDBF90A93CB7}" type="presOf" srcId="{385E22CC-9BF5-42FA-8AA9-620F4867C302}" destId="{D052F9FE-B729-42E7-94D7-4628034A3A1D}" srcOrd="1" destOrd="0" presId="urn:microsoft.com/office/officeart/2005/8/layout/hList7"/>
    <dgm:cxn modelId="{633E5BB8-A363-4AF1-87C0-F927B807D2F8}" type="presOf" srcId="{385E22CC-9BF5-42FA-8AA9-620F4867C302}" destId="{AFCBB70D-441B-4DF5-8322-67B7E60254DD}" srcOrd="0" destOrd="0" presId="urn:microsoft.com/office/officeart/2005/8/layout/hList7"/>
    <dgm:cxn modelId="{9E7B2688-F987-4E41-A845-A3210244BE3C}" type="presOf" srcId="{EA4914C8-6617-4524-A8B2-7B2AD48B5970}" destId="{ECB27E48-07A0-4F7C-A94E-E727095C2C75}" srcOrd="0" destOrd="0" presId="urn:microsoft.com/office/officeart/2005/8/layout/hList7"/>
    <dgm:cxn modelId="{759579AC-EC90-4526-9378-F0D3124321C5}" srcId="{1B8D8B58-AEF4-4BCA-9E76-2B25EAF38220}" destId="{EA4914C8-6617-4524-A8B2-7B2AD48B5970}" srcOrd="3" destOrd="0" parTransId="{31ADCAE7-8E63-4C8C-8450-CCA1898A8EAF}" sibTransId="{45B1C638-B3AF-4581-A4F5-53D7CE6E5810}"/>
    <dgm:cxn modelId="{E3EC20E1-44B0-4F32-AA7C-2BD89E95EA04}" type="presOf" srcId="{5BB8D3AD-CD07-48DB-9830-2815B9319C4F}" destId="{B9FBA8A4-A6B9-448D-9536-2EA55DECD4DA}" srcOrd="0" destOrd="0" presId="urn:microsoft.com/office/officeart/2005/8/layout/hList7"/>
    <dgm:cxn modelId="{43BA80CD-B448-45C8-8FBE-FE870364809D}" type="presOf" srcId="{BEAA0FAA-E7F5-4684-AADA-59974024CA6C}" destId="{0D398F10-EF0C-403A-B1EB-E58FB4AC0DE0}" srcOrd="1" destOrd="0" presId="urn:microsoft.com/office/officeart/2005/8/layout/hList7"/>
    <dgm:cxn modelId="{A58EC107-CC5E-41D6-8BD6-969247D7E1AD}" type="presOf" srcId="{1B8D8B58-AEF4-4BCA-9E76-2B25EAF38220}" destId="{CE7DFECB-7909-407E-93DA-353F2B2A4620}" srcOrd="0" destOrd="0" presId="urn:microsoft.com/office/officeart/2005/8/layout/hList7"/>
    <dgm:cxn modelId="{38BBEA9D-2D6D-4DE0-AE04-0A2E831C1338}" type="presOf" srcId="{5BB8D3AD-CD07-48DB-9830-2815B9319C4F}" destId="{269400B1-D294-4062-BE3B-36EC0080A8EC}" srcOrd="1" destOrd="0" presId="urn:microsoft.com/office/officeart/2005/8/layout/hList7"/>
    <dgm:cxn modelId="{583A686F-02CA-4264-BBAB-BDF84D512840}" type="presOf" srcId="{0E874477-00B3-44CF-BD99-D696883965F7}" destId="{0246CBB4-C074-4BA1-8A8C-1CE8123EFE21}" srcOrd="0" destOrd="0" presId="urn:microsoft.com/office/officeart/2005/8/layout/hList7"/>
    <dgm:cxn modelId="{364940AD-01CB-43C3-B7C0-8CCBEF5D9F88}" type="presOf" srcId="{5A002A5C-1DD4-4B0F-9ECE-3C446DC075FA}" destId="{488B2516-675E-434C-BAC1-33F56EFB55D1}" srcOrd="0" destOrd="0" presId="urn:microsoft.com/office/officeart/2005/8/layout/hList7"/>
    <dgm:cxn modelId="{8BB6B102-2156-41A8-AA0B-9CD0C1575794}" srcId="{1B8D8B58-AEF4-4BCA-9E76-2B25EAF38220}" destId="{385E22CC-9BF5-42FA-8AA9-620F4867C302}" srcOrd="1" destOrd="0" parTransId="{833982E9-2D38-442E-AA1E-06C3CECC1B64}" sibTransId="{0E874477-00B3-44CF-BD99-D696883965F7}"/>
    <dgm:cxn modelId="{5EF2997F-BA61-43EA-88A4-0C8B7F50093A}" type="presParOf" srcId="{CE7DFECB-7909-407E-93DA-353F2B2A4620}" destId="{C7769319-689F-4848-A759-A76F8BBFF5E0}" srcOrd="0" destOrd="0" presId="urn:microsoft.com/office/officeart/2005/8/layout/hList7"/>
    <dgm:cxn modelId="{E3C5D63A-03DC-4947-99B6-3BEAB107DAA1}" type="presParOf" srcId="{CE7DFECB-7909-407E-93DA-353F2B2A4620}" destId="{16A5E9E2-FD58-4B7B-A268-D11DE8885B94}" srcOrd="1" destOrd="0" presId="urn:microsoft.com/office/officeart/2005/8/layout/hList7"/>
    <dgm:cxn modelId="{13CD4451-13C6-4531-AAA5-A57070D99FED}" type="presParOf" srcId="{16A5E9E2-FD58-4B7B-A268-D11DE8885B94}" destId="{FC2E644D-CC48-41BD-BD3A-986257EC9B9F}" srcOrd="0" destOrd="0" presId="urn:microsoft.com/office/officeart/2005/8/layout/hList7"/>
    <dgm:cxn modelId="{B4556774-C9F9-47C0-A426-EB2621B6E32B}" type="presParOf" srcId="{FC2E644D-CC48-41BD-BD3A-986257EC9B9F}" destId="{DCF3FC7A-1C6C-493F-A9D3-9A070A9657F8}" srcOrd="0" destOrd="0" presId="urn:microsoft.com/office/officeart/2005/8/layout/hList7"/>
    <dgm:cxn modelId="{FBBAA933-C498-4387-A19C-A668A83808F8}" type="presParOf" srcId="{FC2E644D-CC48-41BD-BD3A-986257EC9B9F}" destId="{0D398F10-EF0C-403A-B1EB-E58FB4AC0DE0}" srcOrd="1" destOrd="0" presId="urn:microsoft.com/office/officeart/2005/8/layout/hList7"/>
    <dgm:cxn modelId="{253A664D-8FBC-4219-898C-006D3279B1A1}" type="presParOf" srcId="{FC2E644D-CC48-41BD-BD3A-986257EC9B9F}" destId="{29830A65-F829-4EF4-BF48-D3E622C66E9B}" srcOrd="2" destOrd="0" presId="urn:microsoft.com/office/officeart/2005/8/layout/hList7"/>
    <dgm:cxn modelId="{9993DC9C-6A58-4FCF-9030-CD831BBAF1A4}" type="presParOf" srcId="{FC2E644D-CC48-41BD-BD3A-986257EC9B9F}" destId="{C2272DE7-2804-47C6-9079-A308E40801C8}" srcOrd="3" destOrd="0" presId="urn:microsoft.com/office/officeart/2005/8/layout/hList7"/>
    <dgm:cxn modelId="{43F00839-4A61-4210-AA38-BAE9384CDE91}" type="presParOf" srcId="{16A5E9E2-FD58-4B7B-A268-D11DE8885B94}" destId="{488B2516-675E-434C-BAC1-33F56EFB55D1}" srcOrd="1" destOrd="0" presId="urn:microsoft.com/office/officeart/2005/8/layout/hList7"/>
    <dgm:cxn modelId="{DF905913-8E89-4BAA-91D7-053FDA01A2DE}" type="presParOf" srcId="{16A5E9E2-FD58-4B7B-A268-D11DE8885B94}" destId="{40805A89-3C2B-4F36-8C7B-BE204C900577}" srcOrd="2" destOrd="0" presId="urn:microsoft.com/office/officeart/2005/8/layout/hList7"/>
    <dgm:cxn modelId="{3BE67A85-D202-4048-BFAE-B0C0616E01A1}" type="presParOf" srcId="{40805A89-3C2B-4F36-8C7B-BE204C900577}" destId="{AFCBB70D-441B-4DF5-8322-67B7E60254DD}" srcOrd="0" destOrd="0" presId="urn:microsoft.com/office/officeart/2005/8/layout/hList7"/>
    <dgm:cxn modelId="{6CC11BC4-A919-4AE4-BAD7-97C028579983}" type="presParOf" srcId="{40805A89-3C2B-4F36-8C7B-BE204C900577}" destId="{D052F9FE-B729-42E7-94D7-4628034A3A1D}" srcOrd="1" destOrd="0" presId="urn:microsoft.com/office/officeart/2005/8/layout/hList7"/>
    <dgm:cxn modelId="{52B72E7C-CFEE-4A5F-80C7-9E7A57386E6D}" type="presParOf" srcId="{40805A89-3C2B-4F36-8C7B-BE204C900577}" destId="{7C256540-5C12-4C01-BD86-3DBEE5202587}" srcOrd="2" destOrd="0" presId="urn:microsoft.com/office/officeart/2005/8/layout/hList7"/>
    <dgm:cxn modelId="{4D18D12D-14E3-4206-BD72-1928A64FE773}" type="presParOf" srcId="{40805A89-3C2B-4F36-8C7B-BE204C900577}" destId="{0A615B88-E095-4BB8-BB0E-BADE8A53E66D}" srcOrd="3" destOrd="0" presId="urn:microsoft.com/office/officeart/2005/8/layout/hList7"/>
    <dgm:cxn modelId="{393AED2A-98F7-4077-93DD-4221636021FC}" type="presParOf" srcId="{16A5E9E2-FD58-4B7B-A268-D11DE8885B94}" destId="{0246CBB4-C074-4BA1-8A8C-1CE8123EFE21}" srcOrd="3" destOrd="0" presId="urn:microsoft.com/office/officeart/2005/8/layout/hList7"/>
    <dgm:cxn modelId="{BA462FF7-A571-4DC8-B5CC-73FF4E33BBD5}" type="presParOf" srcId="{16A5E9E2-FD58-4B7B-A268-D11DE8885B94}" destId="{6B980E96-8F0E-47CE-80E7-EE3ABB5980D2}" srcOrd="4" destOrd="0" presId="urn:microsoft.com/office/officeart/2005/8/layout/hList7"/>
    <dgm:cxn modelId="{9F40DD06-2F66-4F05-B46F-75402DFCCBBD}" type="presParOf" srcId="{6B980E96-8F0E-47CE-80E7-EE3ABB5980D2}" destId="{B9FBA8A4-A6B9-448D-9536-2EA55DECD4DA}" srcOrd="0" destOrd="0" presId="urn:microsoft.com/office/officeart/2005/8/layout/hList7"/>
    <dgm:cxn modelId="{0439FC49-1B94-40FB-8CCD-516A3BEE6F70}" type="presParOf" srcId="{6B980E96-8F0E-47CE-80E7-EE3ABB5980D2}" destId="{269400B1-D294-4062-BE3B-36EC0080A8EC}" srcOrd="1" destOrd="0" presId="urn:microsoft.com/office/officeart/2005/8/layout/hList7"/>
    <dgm:cxn modelId="{7154097A-98C5-4E6F-BF17-F7676F78C823}" type="presParOf" srcId="{6B980E96-8F0E-47CE-80E7-EE3ABB5980D2}" destId="{A64543D4-554F-48E8-9C67-12C83EA3AAB0}" srcOrd="2" destOrd="0" presId="urn:microsoft.com/office/officeart/2005/8/layout/hList7"/>
    <dgm:cxn modelId="{41B4BC77-B935-4425-B744-2C78DC279E77}" type="presParOf" srcId="{6B980E96-8F0E-47CE-80E7-EE3ABB5980D2}" destId="{A76B37E6-99D1-4D60-A59D-247A93D8A114}" srcOrd="3" destOrd="0" presId="urn:microsoft.com/office/officeart/2005/8/layout/hList7"/>
    <dgm:cxn modelId="{F57E3F76-4A7C-40A9-9253-72E292EE335B}" type="presParOf" srcId="{16A5E9E2-FD58-4B7B-A268-D11DE8885B94}" destId="{809D8638-904A-426A-AE87-B1F73F73A1D3}" srcOrd="5" destOrd="0" presId="urn:microsoft.com/office/officeart/2005/8/layout/hList7"/>
    <dgm:cxn modelId="{B4D48B2F-91E9-490D-ACC6-4F9054E73926}" type="presParOf" srcId="{16A5E9E2-FD58-4B7B-A268-D11DE8885B94}" destId="{0851AD35-C048-4DD4-B309-3A92711CE733}" srcOrd="6" destOrd="0" presId="urn:microsoft.com/office/officeart/2005/8/layout/hList7"/>
    <dgm:cxn modelId="{42BA25F8-2AE8-460C-AFC1-C9FC63DBE650}" type="presParOf" srcId="{0851AD35-C048-4DD4-B309-3A92711CE733}" destId="{ECB27E48-07A0-4F7C-A94E-E727095C2C75}" srcOrd="0" destOrd="0" presId="urn:microsoft.com/office/officeart/2005/8/layout/hList7"/>
    <dgm:cxn modelId="{418B30A6-344C-4EE9-96AC-684AC2A07853}" type="presParOf" srcId="{0851AD35-C048-4DD4-B309-3A92711CE733}" destId="{41295FF4-0FE1-4962-9288-E46B0F0CA4EA}" srcOrd="1" destOrd="0" presId="urn:microsoft.com/office/officeart/2005/8/layout/hList7"/>
    <dgm:cxn modelId="{575BFFFE-E609-4A42-8516-D6C8A8D50830}" type="presParOf" srcId="{0851AD35-C048-4DD4-B309-3A92711CE733}" destId="{54B07B37-5916-4E68-B13C-5751FF37306C}" srcOrd="2" destOrd="0" presId="urn:microsoft.com/office/officeart/2005/8/layout/hList7"/>
    <dgm:cxn modelId="{C3286ABB-FADD-40F8-BAE4-D72CA9E2B5F4}" type="presParOf" srcId="{0851AD35-C048-4DD4-B309-3A92711CE733}" destId="{9A7CEBFE-C9FE-401C-BA2B-09CA12E6D06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0E74B9-113E-433F-BECB-78306530D0D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85A1F21-D976-4821-9AC6-7167EE9606B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2AD95A1-243D-48A2-AFD4-4B1C304BA4E3}" type="parTrans" cxnId="{B45F8FFD-CC80-48F7-BDCB-5B6C3F3B2585}">
      <dgm:prSet/>
      <dgm:spPr/>
      <dgm:t>
        <a:bodyPr/>
        <a:lstStyle/>
        <a:p>
          <a:endParaRPr lang="zh-TW" altLang="en-US"/>
        </a:p>
      </dgm:t>
    </dgm:pt>
    <dgm:pt modelId="{86AD4F64-A550-4B49-BFA9-EEBC5EF9F7F3}" type="sibTrans" cxnId="{B45F8FFD-CC80-48F7-BDCB-5B6C3F3B2585}">
      <dgm:prSet/>
      <dgm:spPr/>
      <dgm:t>
        <a:bodyPr/>
        <a:lstStyle/>
        <a:p>
          <a:endParaRPr lang="zh-TW" altLang="en-US"/>
        </a:p>
      </dgm:t>
    </dgm:pt>
    <dgm:pt modelId="{1E2BE66C-007A-4A6B-9FE0-796B169EF0B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FC230B8-8054-475E-82B0-4B4365D6C9A9}" type="parTrans" cxnId="{195320D0-F3CF-4C5C-8EE7-992877B2D41F}">
      <dgm:prSet/>
      <dgm:spPr/>
      <dgm:t>
        <a:bodyPr/>
        <a:lstStyle/>
        <a:p>
          <a:endParaRPr lang="zh-TW" altLang="en-US"/>
        </a:p>
      </dgm:t>
    </dgm:pt>
    <dgm:pt modelId="{BCCA7AC0-AA33-4DA7-80DB-2BE247613BAA}" type="sibTrans" cxnId="{195320D0-F3CF-4C5C-8EE7-992877B2D41F}">
      <dgm:prSet/>
      <dgm:spPr/>
      <dgm:t>
        <a:bodyPr/>
        <a:lstStyle/>
        <a:p>
          <a:endParaRPr lang="zh-TW" altLang="en-US"/>
        </a:p>
      </dgm:t>
    </dgm:pt>
    <dgm:pt modelId="{D37167F6-2949-41FC-BEFD-A3AC4ECE849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22764D7-997F-4569-B958-08415758C65A}" type="parTrans" cxnId="{D8224280-56B2-4FBD-A265-79D745320B39}">
      <dgm:prSet/>
      <dgm:spPr/>
      <dgm:t>
        <a:bodyPr/>
        <a:lstStyle/>
        <a:p>
          <a:endParaRPr lang="zh-TW" altLang="en-US"/>
        </a:p>
      </dgm:t>
    </dgm:pt>
    <dgm:pt modelId="{320D53AB-EF43-47A8-B7F5-42164511C765}" type="sibTrans" cxnId="{D8224280-56B2-4FBD-A265-79D745320B39}">
      <dgm:prSet/>
      <dgm:spPr/>
      <dgm:t>
        <a:bodyPr/>
        <a:lstStyle/>
        <a:p>
          <a:endParaRPr lang="zh-TW" altLang="en-US"/>
        </a:p>
      </dgm:t>
    </dgm:pt>
    <dgm:pt modelId="{AA978F9C-D570-4B1F-9E79-9747F79501DE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4C1FFB0-C3C0-4FF2-9A03-EB8D1EA11A05}" type="parTrans" cxnId="{FE9F366A-D9CD-4B12-82FB-E2132FE248EE}">
      <dgm:prSet/>
      <dgm:spPr/>
      <dgm:t>
        <a:bodyPr/>
        <a:lstStyle/>
        <a:p>
          <a:endParaRPr lang="zh-TW" altLang="en-US"/>
        </a:p>
      </dgm:t>
    </dgm:pt>
    <dgm:pt modelId="{B9C08ECE-D3B9-475B-9110-448D72AE3390}" type="sibTrans" cxnId="{FE9F366A-D9CD-4B12-82FB-E2132FE248EE}">
      <dgm:prSet/>
      <dgm:spPr/>
      <dgm:t>
        <a:bodyPr/>
        <a:lstStyle/>
        <a:p>
          <a:endParaRPr lang="zh-TW" altLang="en-US"/>
        </a:p>
      </dgm:t>
    </dgm:pt>
    <dgm:pt modelId="{FC74DB00-C8DD-4B6A-A2E6-BB6A3CB1DC41}" type="pres">
      <dgm:prSet presAssocID="{290E74B9-113E-433F-BECB-78306530D0D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5070B1AF-3702-414C-AB10-84A3C1302D16}" type="pres">
      <dgm:prSet presAssocID="{C85A1F21-D976-4821-9AC6-7167EE9606B6}" presName="composite" presStyleCnt="0"/>
      <dgm:spPr/>
    </dgm:pt>
    <dgm:pt modelId="{248ACB43-A45B-4EC8-9810-DF22DFA45066}" type="pres">
      <dgm:prSet presAssocID="{C85A1F21-D976-4821-9AC6-7167EE9606B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5119D3-C0EB-4A2D-A1F7-5EB2EC6F4821}" type="pres">
      <dgm:prSet presAssocID="{C85A1F21-D976-4821-9AC6-7167EE9606B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E76ECBD-206F-449D-B189-90BEB12FDE9C}" type="pres">
      <dgm:prSet presAssocID="{C85A1F21-D976-4821-9AC6-7167EE9606B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FCAE10-F737-4189-9439-B77187599EAB}" type="pres">
      <dgm:prSet presAssocID="{86AD4F64-A550-4B49-BFA9-EEBC5EF9F7F3}" presName="sibTrans" presStyleCnt="0"/>
      <dgm:spPr/>
    </dgm:pt>
    <dgm:pt modelId="{4AF01E8C-E627-4303-9211-14A480BBA8F2}" type="pres">
      <dgm:prSet presAssocID="{D37167F6-2949-41FC-BEFD-A3AC4ECE849A}" presName="composite" presStyleCnt="0"/>
      <dgm:spPr/>
    </dgm:pt>
    <dgm:pt modelId="{697A4CE2-2807-4639-98A2-6105454151C9}" type="pres">
      <dgm:prSet presAssocID="{D37167F6-2949-41FC-BEFD-A3AC4ECE849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CE37D4-E038-4F55-A004-FCFEB04B5B33}" type="pres">
      <dgm:prSet presAssocID="{D37167F6-2949-41FC-BEFD-A3AC4ECE849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C98474-9206-41C6-B8D9-372138AD8341}" type="pres">
      <dgm:prSet presAssocID="{D37167F6-2949-41FC-BEFD-A3AC4ECE849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5296D37-7519-450A-B036-E8B084E504BF}" type="presOf" srcId="{1E2BE66C-007A-4A6B-9FE0-796B169EF0BE}" destId="{4E76ECBD-206F-449D-B189-90BEB12FDE9C}" srcOrd="0" destOrd="0" presId="urn:microsoft.com/office/officeart/2008/layout/TitledPictureBlocks"/>
    <dgm:cxn modelId="{90CB3E85-47C4-456F-8AFE-D775B8081D30}" type="presOf" srcId="{D37167F6-2949-41FC-BEFD-A3AC4ECE849A}" destId="{697A4CE2-2807-4639-98A2-6105454151C9}" srcOrd="0" destOrd="0" presId="urn:microsoft.com/office/officeart/2008/layout/TitledPictureBlocks"/>
    <dgm:cxn modelId="{BA787993-84C4-449F-B5B3-0A4E04AB6927}" type="presOf" srcId="{AA978F9C-D570-4B1F-9E79-9747F79501DE}" destId="{F1C98474-9206-41C6-B8D9-372138AD8341}" srcOrd="0" destOrd="0" presId="urn:microsoft.com/office/officeart/2008/layout/TitledPictureBlocks"/>
    <dgm:cxn modelId="{195320D0-F3CF-4C5C-8EE7-992877B2D41F}" srcId="{C85A1F21-D976-4821-9AC6-7167EE9606B6}" destId="{1E2BE66C-007A-4A6B-9FE0-796B169EF0BE}" srcOrd="0" destOrd="0" parTransId="{0FC230B8-8054-475E-82B0-4B4365D6C9A9}" sibTransId="{BCCA7AC0-AA33-4DA7-80DB-2BE247613BAA}"/>
    <dgm:cxn modelId="{FE9F366A-D9CD-4B12-82FB-E2132FE248EE}" srcId="{D37167F6-2949-41FC-BEFD-A3AC4ECE849A}" destId="{AA978F9C-D570-4B1F-9E79-9747F79501DE}" srcOrd="0" destOrd="0" parTransId="{A4C1FFB0-C3C0-4FF2-9A03-EB8D1EA11A05}" sibTransId="{B9C08ECE-D3B9-475B-9110-448D72AE3390}"/>
    <dgm:cxn modelId="{B45F8FFD-CC80-48F7-BDCB-5B6C3F3B2585}" srcId="{290E74B9-113E-433F-BECB-78306530D0D6}" destId="{C85A1F21-D976-4821-9AC6-7167EE9606B6}" srcOrd="0" destOrd="0" parTransId="{62AD95A1-243D-48A2-AFD4-4B1C304BA4E3}" sibTransId="{86AD4F64-A550-4B49-BFA9-EEBC5EF9F7F3}"/>
    <dgm:cxn modelId="{6F12EDCA-4C37-42D3-986B-0E0F85A507CF}" type="presOf" srcId="{C85A1F21-D976-4821-9AC6-7167EE9606B6}" destId="{248ACB43-A45B-4EC8-9810-DF22DFA45066}" srcOrd="0" destOrd="0" presId="urn:microsoft.com/office/officeart/2008/layout/TitledPictureBlocks"/>
    <dgm:cxn modelId="{3EEB4DAB-F82D-4C02-9656-993A766EB654}" type="presOf" srcId="{290E74B9-113E-433F-BECB-78306530D0D6}" destId="{FC74DB00-C8DD-4B6A-A2E6-BB6A3CB1DC41}" srcOrd="0" destOrd="0" presId="urn:microsoft.com/office/officeart/2008/layout/TitledPictureBlocks"/>
    <dgm:cxn modelId="{D8224280-56B2-4FBD-A265-79D745320B39}" srcId="{290E74B9-113E-433F-BECB-78306530D0D6}" destId="{D37167F6-2949-41FC-BEFD-A3AC4ECE849A}" srcOrd="1" destOrd="0" parTransId="{722764D7-997F-4569-B958-08415758C65A}" sibTransId="{320D53AB-EF43-47A8-B7F5-42164511C765}"/>
    <dgm:cxn modelId="{E6997F58-0B0C-4322-912E-116C3DEDE7C7}" type="presParOf" srcId="{FC74DB00-C8DD-4B6A-A2E6-BB6A3CB1DC41}" destId="{5070B1AF-3702-414C-AB10-84A3C1302D16}" srcOrd="0" destOrd="0" presId="urn:microsoft.com/office/officeart/2008/layout/TitledPictureBlocks"/>
    <dgm:cxn modelId="{5DC4123E-5AAE-4362-AD40-43F53FEFAE3B}" type="presParOf" srcId="{5070B1AF-3702-414C-AB10-84A3C1302D16}" destId="{248ACB43-A45B-4EC8-9810-DF22DFA45066}" srcOrd="0" destOrd="0" presId="urn:microsoft.com/office/officeart/2008/layout/TitledPictureBlocks"/>
    <dgm:cxn modelId="{751F8F94-9993-4227-A4B5-DCC534149F7B}" type="presParOf" srcId="{5070B1AF-3702-414C-AB10-84A3C1302D16}" destId="{F55119D3-C0EB-4A2D-A1F7-5EB2EC6F4821}" srcOrd="1" destOrd="0" presId="urn:microsoft.com/office/officeart/2008/layout/TitledPictureBlocks"/>
    <dgm:cxn modelId="{86791732-CD55-41FB-83B4-56CB7C7ADEF7}" type="presParOf" srcId="{5070B1AF-3702-414C-AB10-84A3C1302D16}" destId="{4E76ECBD-206F-449D-B189-90BEB12FDE9C}" srcOrd="2" destOrd="0" presId="urn:microsoft.com/office/officeart/2008/layout/TitledPictureBlocks"/>
    <dgm:cxn modelId="{6AD6F32A-E48A-44FD-896F-73189586B9DC}" type="presParOf" srcId="{FC74DB00-C8DD-4B6A-A2E6-BB6A3CB1DC41}" destId="{CCFCAE10-F737-4189-9439-B77187599EAB}" srcOrd="1" destOrd="0" presId="urn:microsoft.com/office/officeart/2008/layout/TitledPictureBlocks"/>
    <dgm:cxn modelId="{EF28152B-7492-40C7-9AD0-410E4825745B}" type="presParOf" srcId="{FC74DB00-C8DD-4B6A-A2E6-BB6A3CB1DC41}" destId="{4AF01E8C-E627-4303-9211-14A480BBA8F2}" srcOrd="2" destOrd="0" presId="urn:microsoft.com/office/officeart/2008/layout/TitledPictureBlocks"/>
    <dgm:cxn modelId="{7CE2BEAE-1E26-4C99-B30E-A17A4F273C02}" type="presParOf" srcId="{4AF01E8C-E627-4303-9211-14A480BBA8F2}" destId="{697A4CE2-2807-4639-98A2-6105454151C9}" srcOrd="0" destOrd="0" presId="urn:microsoft.com/office/officeart/2008/layout/TitledPictureBlocks"/>
    <dgm:cxn modelId="{05DD31B0-22BF-4CE2-850A-7C38D529BD2B}" type="presParOf" srcId="{4AF01E8C-E627-4303-9211-14A480BBA8F2}" destId="{58CE37D4-E038-4F55-A004-FCFEB04B5B33}" srcOrd="1" destOrd="0" presId="urn:microsoft.com/office/officeart/2008/layout/TitledPictureBlocks"/>
    <dgm:cxn modelId="{90529D4A-E56C-4317-B092-56DA7D06CE46}" type="presParOf" srcId="{4AF01E8C-E627-4303-9211-14A480BBA8F2}" destId="{F1C98474-9206-41C6-B8D9-372138AD834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DFEFD2-AA0D-4B88-B501-DD223F58A02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F4D2CCB-3FBD-4260-B9AB-398D6D55045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51E3C26D-DC6B-4F6F-882B-D1A7A85CF2FB}" type="parTrans" cxnId="{0116B733-C490-4E26-B4C2-8900B90748BA}">
      <dgm:prSet/>
      <dgm:spPr/>
      <dgm:t>
        <a:bodyPr/>
        <a:lstStyle/>
        <a:p>
          <a:endParaRPr lang="zh-TW" altLang="en-US"/>
        </a:p>
      </dgm:t>
    </dgm:pt>
    <dgm:pt modelId="{8AC63EBA-D117-4064-965F-FC415FC7C923}" type="sibTrans" cxnId="{0116B733-C490-4E26-B4C2-8900B90748BA}">
      <dgm:prSet/>
      <dgm:spPr/>
      <dgm:t>
        <a:bodyPr/>
        <a:lstStyle/>
        <a:p>
          <a:endParaRPr lang="zh-TW" altLang="en-US"/>
        </a:p>
      </dgm:t>
    </dgm:pt>
    <dgm:pt modelId="{593828EC-4F4E-4432-B5E5-349555C13FD4}">
      <dgm:prSet/>
      <dgm:spPr/>
      <dgm:t>
        <a:bodyPr/>
        <a:lstStyle/>
        <a:p>
          <a:pPr rtl="0"/>
          <a:r>
            <a:rPr lang="zh-TW" dirty="0" smtClean="0"/>
            <a:t>掌握最新</a:t>
          </a:r>
          <a:r>
            <a:rPr lang="zh-TW" smtClean="0"/>
            <a:t>疫情</a:t>
          </a:r>
          <a:endParaRPr lang="zh-TW" dirty="0"/>
        </a:p>
      </dgm:t>
    </dgm:pt>
    <dgm:pt modelId="{E888925C-C9E3-4442-97F4-ED9BEF7B2702}" type="parTrans" cxnId="{371BD919-1C8C-4464-BF23-16B7D83DFFEC}">
      <dgm:prSet/>
      <dgm:spPr/>
      <dgm:t>
        <a:bodyPr/>
        <a:lstStyle/>
        <a:p>
          <a:endParaRPr lang="zh-TW" altLang="en-US"/>
        </a:p>
      </dgm:t>
    </dgm:pt>
    <dgm:pt modelId="{EC46AE1A-8714-4037-9B0A-C505E3DAE624}" type="sibTrans" cxnId="{371BD919-1C8C-4464-BF23-16B7D83DFFEC}">
      <dgm:prSet/>
      <dgm:spPr/>
      <dgm:t>
        <a:bodyPr/>
        <a:lstStyle/>
        <a:p>
          <a:endParaRPr lang="zh-TW" altLang="en-US"/>
        </a:p>
      </dgm:t>
    </dgm:pt>
    <dgm:pt modelId="{AA6E0F2D-4AAD-4F5E-B51D-C0725114209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5A168BE-46DD-4B1A-AF68-36ACAD36DDF2}" type="parTrans" cxnId="{ACDF3ACA-8CE7-4343-A836-556CFB05C118}">
      <dgm:prSet/>
      <dgm:spPr/>
      <dgm:t>
        <a:bodyPr/>
        <a:lstStyle/>
        <a:p>
          <a:endParaRPr lang="zh-TW" altLang="en-US"/>
        </a:p>
      </dgm:t>
    </dgm:pt>
    <dgm:pt modelId="{FF586D4E-ADEB-4442-979F-93F7A7CFDFB2}" type="sibTrans" cxnId="{ACDF3ACA-8CE7-4343-A836-556CFB05C118}">
      <dgm:prSet/>
      <dgm:spPr/>
      <dgm:t>
        <a:bodyPr/>
        <a:lstStyle/>
        <a:p>
          <a:endParaRPr lang="zh-TW" altLang="en-US"/>
        </a:p>
      </dgm:t>
    </dgm:pt>
    <dgm:pt modelId="{D96CCD99-7B4E-4695-B0F6-01289CBF62CC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9DB87AF2-EF2E-44DA-A81B-8EA577CAFE95}" type="parTrans" cxnId="{845FBD99-19B2-4C08-9562-D71E30E87BA8}">
      <dgm:prSet/>
      <dgm:spPr/>
      <dgm:t>
        <a:bodyPr/>
        <a:lstStyle/>
        <a:p>
          <a:endParaRPr lang="zh-TW" altLang="en-US"/>
        </a:p>
      </dgm:t>
    </dgm:pt>
    <dgm:pt modelId="{2127E81D-0A8F-482E-8973-F64C03F3F803}" type="sibTrans" cxnId="{845FBD99-19B2-4C08-9562-D71E30E87BA8}">
      <dgm:prSet/>
      <dgm:spPr/>
      <dgm:t>
        <a:bodyPr/>
        <a:lstStyle/>
        <a:p>
          <a:endParaRPr lang="zh-TW" altLang="en-US"/>
        </a:p>
      </dgm:t>
    </dgm:pt>
    <dgm:pt modelId="{9149149D-BD8D-4F3C-8156-654A15E087D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4038994-0602-45FF-9823-F0B2BEE7AD58}" type="parTrans" cxnId="{074A90B1-3250-43ED-B971-F61C75A910E3}">
      <dgm:prSet/>
      <dgm:spPr/>
      <dgm:t>
        <a:bodyPr/>
        <a:lstStyle/>
        <a:p>
          <a:endParaRPr lang="zh-TW" altLang="en-US"/>
        </a:p>
      </dgm:t>
    </dgm:pt>
    <dgm:pt modelId="{3D09A329-F3AB-4C5B-BB5D-49DD16ABBC68}" type="sibTrans" cxnId="{074A90B1-3250-43ED-B971-F61C75A910E3}">
      <dgm:prSet/>
      <dgm:spPr/>
      <dgm:t>
        <a:bodyPr/>
        <a:lstStyle/>
        <a:p>
          <a:endParaRPr lang="zh-TW" altLang="en-US"/>
        </a:p>
      </dgm:t>
    </dgm:pt>
    <dgm:pt modelId="{AD152226-7474-48F8-B66C-7C272D761CA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54A6FC9-8475-4AD1-ABBE-F24298C8DB76}" type="parTrans" cxnId="{D4AF3BC0-FC78-429F-8C11-C86286DAF1BF}">
      <dgm:prSet/>
      <dgm:spPr/>
      <dgm:t>
        <a:bodyPr/>
        <a:lstStyle/>
        <a:p>
          <a:endParaRPr lang="zh-TW" altLang="en-US"/>
        </a:p>
      </dgm:t>
    </dgm:pt>
    <dgm:pt modelId="{705DFA59-AC9D-4729-803D-8CADF55770CD}" type="sibTrans" cxnId="{D4AF3BC0-FC78-429F-8C11-C86286DAF1BF}">
      <dgm:prSet/>
      <dgm:spPr/>
      <dgm:t>
        <a:bodyPr/>
        <a:lstStyle/>
        <a:p>
          <a:endParaRPr lang="zh-TW" altLang="en-US"/>
        </a:p>
      </dgm:t>
    </dgm:pt>
    <dgm:pt modelId="{EE4992A9-C0B1-4D0E-853C-C69406BC66DF}">
      <dgm:prSet/>
      <dgm:spPr/>
      <dgm:t>
        <a:bodyPr/>
        <a:lstStyle/>
        <a:p>
          <a:pPr rtl="0"/>
          <a:endParaRPr lang="zh-TW" dirty="0"/>
        </a:p>
      </dgm:t>
    </dgm:pt>
    <dgm:pt modelId="{7D38A7C6-1231-46A6-999C-261B73C40266}" type="parTrans" cxnId="{B5286994-EDB5-42F3-B747-9B4FFC58AD79}">
      <dgm:prSet/>
      <dgm:spPr/>
      <dgm:t>
        <a:bodyPr/>
        <a:lstStyle/>
        <a:p>
          <a:endParaRPr lang="zh-TW" altLang="en-US"/>
        </a:p>
      </dgm:t>
    </dgm:pt>
    <dgm:pt modelId="{9BFC49C4-D51F-4C9A-AAFB-D7CBDD0BE1B5}" type="sibTrans" cxnId="{B5286994-EDB5-42F3-B747-9B4FFC58AD79}">
      <dgm:prSet/>
      <dgm:spPr/>
      <dgm:t>
        <a:bodyPr/>
        <a:lstStyle/>
        <a:p>
          <a:endParaRPr lang="zh-TW" altLang="en-US"/>
        </a:p>
      </dgm:t>
    </dgm:pt>
    <dgm:pt modelId="{4A484F91-32FD-41C0-BBC9-21269C1E4367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2F99A2C0-AA9D-4FBC-9ED8-370A936EFEE5}" type="parTrans" cxnId="{E82BB7E0-8E9F-40FF-BD59-49A3F95CF181}">
      <dgm:prSet/>
      <dgm:spPr/>
      <dgm:t>
        <a:bodyPr/>
        <a:lstStyle/>
        <a:p>
          <a:endParaRPr lang="zh-TW" altLang="en-US"/>
        </a:p>
      </dgm:t>
    </dgm:pt>
    <dgm:pt modelId="{5C4FC1B3-DA50-4162-9338-97C1CF47AB1F}" type="sibTrans" cxnId="{E82BB7E0-8E9F-40FF-BD59-49A3F95CF181}">
      <dgm:prSet/>
      <dgm:spPr/>
      <dgm:t>
        <a:bodyPr/>
        <a:lstStyle/>
        <a:p>
          <a:endParaRPr lang="zh-TW" altLang="en-US"/>
        </a:p>
      </dgm:t>
    </dgm:pt>
    <dgm:pt modelId="{A0EAAD57-3999-4471-BD69-9D60BF278E9A}">
      <dgm:prSet/>
      <dgm:spPr/>
      <dgm:t>
        <a:bodyPr/>
        <a:lstStyle/>
        <a:p>
          <a:endParaRPr lang="zh-TW" altLang="en-US" dirty="0"/>
        </a:p>
      </dgm:t>
    </dgm:pt>
    <dgm:pt modelId="{35835DD6-CC29-4F21-845D-68CDC31EE407}" type="parTrans" cxnId="{76381EFE-A382-4CAA-A4E7-5526324B196C}">
      <dgm:prSet/>
      <dgm:spPr/>
      <dgm:t>
        <a:bodyPr/>
        <a:lstStyle/>
        <a:p>
          <a:endParaRPr lang="zh-TW" altLang="en-US"/>
        </a:p>
      </dgm:t>
    </dgm:pt>
    <dgm:pt modelId="{852483F0-51A8-4522-A25D-7B1EF6026F4E}" type="sibTrans" cxnId="{76381EFE-A382-4CAA-A4E7-5526324B196C}">
      <dgm:prSet/>
      <dgm:spPr/>
      <dgm:t>
        <a:bodyPr/>
        <a:lstStyle/>
        <a:p>
          <a:endParaRPr lang="zh-TW" altLang="en-US"/>
        </a:p>
      </dgm:t>
    </dgm:pt>
    <dgm:pt modelId="{35683C33-ACFC-4A8C-BFAD-FAA2DA2D6BCD}" type="pres">
      <dgm:prSet presAssocID="{20DFEFD2-AA0D-4B88-B501-DD223F58A02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01BAE35-7B15-4431-8462-D1F8A531412B}" type="pres">
      <dgm:prSet presAssocID="{20DFEFD2-AA0D-4B88-B501-DD223F58A022}" presName="cycle" presStyleCnt="0"/>
      <dgm:spPr/>
    </dgm:pt>
    <dgm:pt modelId="{D30302EF-5371-499C-B80E-0EF33D6C59DA}" type="pres">
      <dgm:prSet presAssocID="{20DFEFD2-AA0D-4B88-B501-DD223F58A022}" presName="centerShape" presStyleCnt="0"/>
      <dgm:spPr/>
    </dgm:pt>
    <dgm:pt modelId="{C2EC2907-06AA-42AD-AD24-8B46A4BABA20}" type="pres">
      <dgm:prSet presAssocID="{20DFEFD2-AA0D-4B88-B501-DD223F58A022}" presName="connSite" presStyleLbl="node1" presStyleIdx="0" presStyleCnt="4"/>
      <dgm:spPr/>
    </dgm:pt>
    <dgm:pt modelId="{B2A8EFE5-3DC9-4FAE-B9AA-F6C86E23F25B}" type="pres">
      <dgm:prSet presAssocID="{20DFEFD2-AA0D-4B88-B501-DD223F58A022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A52E5B9-EDB7-497A-83A6-C0132C0CF052}" type="pres">
      <dgm:prSet presAssocID="{51E3C26D-DC6B-4F6F-882B-D1A7A85CF2FB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64A6067B-F676-4182-91AF-AC731DB73640}" type="pres">
      <dgm:prSet presAssocID="{1F4D2CCB-3FBD-4260-B9AB-398D6D550455}" presName="node" presStyleCnt="0"/>
      <dgm:spPr/>
    </dgm:pt>
    <dgm:pt modelId="{F3D9C578-4A2D-4A57-8444-2D41029C5762}" type="pres">
      <dgm:prSet presAssocID="{1F4D2CCB-3FBD-4260-B9AB-398D6D550455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30BBF1-CBC6-43FB-9C8D-90502901F54E}" type="pres">
      <dgm:prSet presAssocID="{1F4D2CCB-3FBD-4260-B9AB-398D6D550455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DE16EB-571A-4CF3-B13B-17B7BE77E311}" type="pres">
      <dgm:prSet presAssocID="{9DB87AF2-EF2E-44DA-A81B-8EA577CAFE95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83BFC75C-4676-45EE-8EE3-B8494314E5D4}" type="pres">
      <dgm:prSet presAssocID="{D96CCD99-7B4E-4695-B0F6-01289CBF62CC}" presName="node" presStyleCnt="0"/>
      <dgm:spPr/>
    </dgm:pt>
    <dgm:pt modelId="{EB67FF9C-6F36-4862-BEA6-E6DA24416505}" type="pres">
      <dgm:prSet presAssocID="{D96CCD99-7B4E-4695-B0F6-01289CBF62C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54C3FA-36E4-4610-80C7-F827473AE108}" type="pres">
      <dgm:prSet presAssocID="{D96CCD99-7B4E-4695-B0F6-01289CBF62C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008FC6-47B2-43FA-9EF3-0BEAE91D4DE6}" type="pres">
      <dgm:prSet presAssocID="{2F99A2C0-AA9D-4FBC-9ED8-370A936EFEE5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513E458C-D5AB-4B2E-8E45-4A22C3AEA188}" type="pres">
      <dgm:prSet presAssocID="{4A484F91-32FD-41C0-BBC9-21269C1E4367}" presName="node" presStyleCnt="0"/>
      <dgm:spPr/>
    </dgm:pt>
    <dgm:pt modelId="{D5DF66A5-8105-4EF0-9E6B-388E3AC9C488}" type="pres">
      <dgm:prSet presAssocID="{4A484F91-32FD-41C0-BBC9-21269C1E436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2F8678-B0BD-414D-8D2B-BDA979A98712}" type="pres">
      <dgm:prSet presAssocID="{4A484F91-32FD-41C0-BBC9-21269C1E436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4A90B1-3250-43ED-B971-F61C75A910E3}" srcId="{D96CCD99-7B4E-4695-B0F6-01289CBF62CC}" destId="{9149149D-BD8D-4F3C-8156-654A15E087DC}" srcOrd="0" destOrd="0" parTransId="{54038994-0602-45FF-9823-F0B2BEE7AD58}" sibTransId="{3D09A329-F3AB-4C5B-BB5D-49DD16ABBC68}"/>
    <dgm:cxn modelId="{845FBD99-19B2-4C08-9562-D71E30E87BA8}" srcId="{20DFEFD2-AA0D-4B88-B501-DD223F58A022}" destId="{D96CCD99-7B4E-4695-B0F6-01289CBF62CC}" srcOrd="1" destOrd="0" parTransId="{9DB87AF2-EF2E-44DA-A81B-8EA577CAFE95}" sibTransId="{2127E81D-0A8F-482E-8973-F64C03F3F803}"/>
    <dgm:cxn modelId="{66422094-6E2C-4975-8DAD-86E992E2BABF}" type="presOf" srcId="{D96CCD99-7B4E-4695-B0F6-01289CBF62CC}" destId="{EB67FF9C-6F36-4862-BEA6-E6DA24416505}" srcOrd="0" destOrd="0" presId="urn:microsoft.com/office/officeart/2005/8/layout/radial2"/>
    <dgm:cxn modelId="{A9896AF7-A942-4786-958E-01C18354F140}" type="presOf" srcId="{A0EAAD57-3999-4471-BD69-9D60BF278E9A}" destId="{1B2F8678-B0BD-414D-8D2B-BDA979A98712}" srcOrd="0" destOrd="0" presId="urn:microsoft.com/office/officeart/2005/8/layout/radial2"/>
    <dgm:cxn modelId="{788D3682-82C5-4554-9944-D75642F4D0C4}" type="presOf" srcId="{1F4D2CCB-3FBD-4260-B9AB-398D6D550455}" destId="{F3D9C578-4A2D-4A57-8444-2D41029C5762}" srcOrd="0" destOrd="0" presId="urn:microsoft.com/office/officeart/2005/8/layout/radial2"/>
    <dgm:cxn modelId="{074C742A-ECC8-417A-9317-149070F512BB}" type="presOf" srcId="{20DFEFD2-AA0D-4B88-B501-DD223F58A022}" destId="{35683C33-ACFC-4A8C-BFAD-FAA2DA2D6BCD}" srcOrd="0" destOrd="0" presId="urn:microsoft.com/office/officeart/2005/8/layout/radial2"/>
    <dgm:cxn modelId="{7C31DBB1-ECCA-42AE-85F9-B28B3C4C541E}" type="presOf" srcId="{AD152226-7474-48F8-B66C-7C272D761CAB}" destId="{1454C3FA-36E4-4610-80C7-F827473AE108}" srcOrd="0" destOrd="1" presId="urn:microsoft.com/office/officeart/2005/8/layout/radial2"/>
    <dgm:cxn modelId="{C9D796FA-FD5D-4287-AC6C-5E4A9B100280}" type="presOf" srcId="{2F99A2C0-AA9D-4FBC-9ED8-370A936EFEE5}" destId="{42008FC6-47B2-43FA-9EF3-0BEAE91D4DE6}" srcOrd="0" destOrd="0" presId="urn:microsoft.com/office/officeart/2005/8/layout/radial2"/>
    <dgm:cxn modelId="{E82BB7E0-8E9F-40FF-BD59-49A3F95CF181}" srcId="{20DFEFD2-AA0D-4B88-B501-DD223F58A022}" destId="{4A484F91-32FD-41C0-BBC9-21269C1E4367}" srcOrd="2" destOrd="0" parTransId="{2F99A2C0-AA9D-4FBC-9ED8-370A936EFEE5}" sibTransId="{5C4FC1B3-DA50-4162-9338-97C1CF47AB1F}"/>
    <dgm:cxn modelId="{0116B733-C490-4E26-B4C2-8900B90748BA}" srcId="{20DFEFD2-AA0D-4B88-B501-DD223F58A022}" destId="{1F4D2CCB-3FBD-4260-B9AB-398D6D550455}" srcOrd="0" destOrd="0" parTransId="{51E3C26D-DC6B-4F6F-882B-D1A7A85CF2FB}" sibTransId="{8AC63EBA-D117-4064-965F-FC415FC7C923}"/>
    <dgm:cxn modelId="{D4AF3BC0-FC78-429F-8C11-C86286DAF1BF}" srcId="{D96CCD99-7B4E-4695-B0F6-01289CBF62CC}" destId="{AD152226-7474-48F8-B66C-7C272D761CAB}" srcOrd="1" destOrd="0" parTransId="{454A6FC9-8475-4AD1-ABBE-F24298C8DB76}" sibTransId="{705DFA59-AC9D-4729-803D-8CADF55770CD}"/>
    <dgm:cxn modelId="{B5286994-EDB5-42F3-B747-9B4FFC58AD79}" srcId="{AD152226-7474-48F8-B66C-7C272D761CAB}" destId="{EE4992A9-C0B1-4D0E-853C-C69406BC66DF}" srcOrd="0" destOrd="0" parTransId="{7D38A7C6-1231-46A6-999C-261B73C40266}" sibTransId="{9BFC49C4-D51F-4C9A-AAFB-D7CBDD0BE1B5}"/>
    <dgm:cxn modelId="{DCC83F7C-1756-43A9-9CAD-B28F5EE33225}" type="presOf" srcId="{593828EC-4F4E-4432-B5E5-349555C13FD4}" destId="{3B30BBF1-CBC6-43FB-9C8D-90502901F54E}" srcOrd="0" destOrd="0" presId="urn:microsoft.com/office/officeart/2005/8/layout/radial2"/>
    <dgm:cxn modelId="{CCB722DE-4E0C-4199-A365-83BCEDBB4C9C}" type="presOf" srcId="{9149149D-BD8D-4F3C-8156-654A15E087DC}" destId="{1454C3FA-36E4-4610-80C7-F827473AE108}" srcOrd="0" destOrd="0" presId="urn:microsoft.com/office/officeart/2005/8/layout/radial2"/>
    <dgm:cxn modelId="{ACDF3ACA-8CE7-4343-A836-556CFB05C118}" srcId="{1F4D2CCB-3FBD-4260-B9AB-398D6D550455}" destId="{AA6E0F2D-4AAD-4F5E-B51D-C07251142096}" srcOrd="1" destOrd="0" parTransId="{A5A168BE-46DD-4B1A-AF68-36ACAD36DDF2}" sibTransId="{FF586D4E-ADEB-4442-979F-93F7A7CFDFB2}"/>
    <dgm:cxn modelId="{A17898C7-ABD6-4CE1-8B1C-778356160C8C}" type="presOf" srcId="{9DB87AF2-EF2E-44DA-A81B-8EA577CAFE95}" destId="{D8DE16EB-571A-4CF3-B13B-17B7BE77E311}" srcOrd="0" destOrd="0" presId="urn:microsoft.com/office/officeart/2005/8/layout/radial2"/>
    <dgm:cxn modelId="{371BD919-1C8C-4464-BF23-16B7D83DFFEC}" srcId="{1F4D2CCB-3FBD-4260-B9AB-398D6D550455}" destId="{593828EC-4F4E-4432-B5E5-349555C13FD4}" srcOrd="0" destOrd="0" parTransId="{E888925C-C9E3-4442-97F4-ED9BEF7B2702}" sibTransId="{EC46AE1A-8714-4037-9B0A-C505E3DAE624}"/>
    <dgm:cxn modelId="{76381EFE-A382-4CAA-A4E7-5526324B196C}" srcId="{4A484F91-32FD-41C0-BBC9-21269C1E4367}" destId="{A0EAAD57-3999-4471-BD69-9D60BF278E9A}" srcOrd="0" destOrd="0" parTransId="{35835DD6-CC29-4F21-845D-68CDC31EE407}" sibTransId="{852483F0-51A8-4522-A25D-7B1EF6026F4E}"/>
    <dgm:cxn modelId="{22D6DB42-5AC2-44B1-9DBE-A051F921B7B5}" type="presOf" srcId="{AA6E0F2D-4AAD-4F5E-B51D-C07251142096}" destId="{3B30BBF1-CBC6-43FB-9C8D-90502901F54E}" srcOrd="0" destOrd="1" presId="urn:microsoft.com/office/officeart/2005/8/layout/radial2"/>
    <dgm:cxn modelId="{E8961AE6-6A8D-4EDE-A1F9-C8E147830DAB}" type="presOf" srcId="{EE4992A9-C0B1-4D0E-853C-C69406BC66DF}" destId="{1454C3FA-36E4-4610-80C7-F827473AE108}" srcOrd="0" destOrd="2" presId="urn:microsoft.com/office/officeart/2005/8/layout/radial2"/>
    <dgm:cxn modelId="{696A9ED6-A407-4E51-8AE5-E06D473523EC}" type="presOf" srcId="{4A484F91-32FD-41C0-BBC9-21269C1E4367}" destId="{D5DF66A5-8105-4EF0-9E6B-388E3AC9C488}" srcOrd="0" destOrd="0" presId="urn:microsoft.com/office/officeart/2005/8/layout/radial2"/>
    <dgm:cxn modelId="{4B8799EC-D995-4853-8920-8E5EFCD71092}" type="presOf" srcId="{51E3C26D-DC6B-4F6F-882B-D1A7A85CF2FB}" destId="{AA52E5B9-EDB7-497A-83A6-C0132C0CF052}" srcOrd="0" destOrd="0" presId="urn:microsoft.com/office/officeart/2005/8/layout/radial2"/>
    <dgm:cxn modelId="{6DB3ADC9-9A08-4D2B-A7AE-80421362DDEC}" type="presParOf" srcId="{35683C33-ACFC-4A8C-BFAD-FAA2DA2D6BCD}" destId="{601BAE35-7B15-4431-8462-D1F8A531412B}" srcOrd="0" destOrd="0" presId="urn:microsoft.com/office/officeart/2005/8/layout/radial2"/>
    <dgm:cxn modelId="{6B4ED034-3E71-4B58-83C5-D38E99445F29}" type="presParOf" srcId="{601BAE35-7B15-4431-8462-D1F8A531412B}" destId="{D30302EF-5371-499C-B80E-0EF33D6C59DA}" srcOrd="0" destOrd="0" presId="urn:microsoft.com/office/officeart/2005/8/layout/radial2"/>
    <dgm:cxn modelId="{131A6314-9CA6-4A00-8C72-15487893D013}" type="presParOf" srcId="{D30302EF-5371-499C-B80E-0EF33D6C59DA}" destId="{C2EC2907-06AA-42AD-AD24-8B46A4BABA20}" srcOrd="0" destOrd="0" presId="urn:microsoft.com/office/officeart/2005/8/layout/radial2"/>
    <dgm:cxn modelId="{A49F7332-68F4-4B33-91D2-747A7AA45819}" type="presParOf" srcId="{D30302EF-5371-499C-B80E-0EF33D6C59DA}" destId="{B2A8EFE5-3DC9-4FAE-B9AA-F6C86E23F25B}" srcOrd="1" destOrd="0" presId="urn:microsoft.com/office/officeart/2005/8/layout/radial2"/>
    <dgm:cxn modelId="{E28B9A5D-F0C2-434F-9CC6-3275BF88E208}" type="presParOf" srcId="{601BAE35-7B15-4431-8462-D1F8A531412B}" destId="{AA52E5B9-EDB7-497A-83A6-C0132C0CF052}" srcOrd="1" destOrd="0" presId="urn:microsoft.com/office/officeart/2005/8/layout/radial2"/>
    <dgm:cxn modelId="{F613B5C6-250D-4D38-8E9F-BDF335728C39}" type="presParOf" srcId="{601BAE35-7B15-4431-8462-D1F8A531412B}" destId="{64A6067B-F676-4182-91AF-AC731DB73640}" srcOrd="2" destOrd="0" presId="urn:microsoft.com/office/officeart/2005/8/layout/radial2"/>
    <dgm:cxn modelId="{3EE07F00-D07C-4974-9D29-DCBA60376044}" type="presParOf" srcId="{64A6067B-F676-4182-91AF-AC731DB73640}" destId="{F3D9C578-4A2D-4A57-8444-2D41029C5762}" srcOrd="0" destOrd="0" presId="urn:microsoft.com/office/officeart/2005/8/layout/radial2"/>
    <dgm:cxn modelId="{58572E38-E566-49C1-A59F-F78F5943826F}" type="presParOf" srcId="{64A6067B-F676-4182-91AF-AC731DB73640}" destId="{3B30BBF1-CBC6-43FB-9C8D-90502901F54E}" srcOrd="1" destOrd="0" presId="urn:microsoft.com/office/officeart/2005/8/layout/radial2"/>
    <dgm:cxn modelId="{A2B39AA9-4D34-4617-A12B-5984B134F1FB}" type="presParOf" srcId="{601BAE35-7B15-4431-8462-D1F8A531412B}" destId="{D8DE16EB-571A-4CF3-B13B-17B7BE77E311}" srcOrd="3" destOrd="0" presId="urn:microsoft.com/office/officeart/2005/8/layout/radial2"/>
    <dgm:cxn modelId="{49AA714E-DB45-49E9-8E72-0C20144093CE}" type="presParOf" srcId="{601BAE35-7B15-4431-8462-D1F8A531412B}" destId="{83BFC75C-4676-45EE-8EE3-B8494314E5D4}" srcOrd="4" destOrd="0" presId="urn:microsoft.com/office/officeart/2005/8/layout/radial2"/>
    <dgm:cxn modelId="{EBFF2C8B-EC3D-4325-8581-26F0C06D4613}" type="presParOf" srcId="{83BFC75C-4676-45EE-8EE3-B8494314E5D4}" destId="{EB67FF9C-6F36-4862-BEA6-E6DA24416505}" srcOrd="0" destOrd="0" presId="urn:microsoft.com/office/officeart/2005/8/layout/radial2"/>
    <dgm:cxn modelId="{7533C4C0-0CBE-42F7-8282-9632AB59B330}" type="presParOf" srcId="{83BFC75C-4676-45EE-8EE3-B8494314E5D4}" destId="{1454C3FA-36E4-4610-80C7-F827473AE108}" srcOrd="1" destOrd="0" presId="urn:microsoft.com/office/officeart/2005/8/layout/radial2"/>
    <dgm:cxn modelId="{0F6E601C-785C-4D3C-AC03-42F3447CF85E}" type="presParOf" srcId="{601BAE35-7B15-4431-8462-D1F8A531412B}" destId="{42008FC6-47B2-43FA-9EF3-0BEAE91D4DE6}" srcOrd="5" destOrd="0" presId="urn:microsoft.com/office/officeart/2005/8/layout/radial2"/>
    <dgm:cxn modelId="{EDB00B2D-F3CB-4F19-9334-5C29FD8A46DC}" type="presParOf" srcId="{601BAE35-7B15-4431-8462-D1F8A531412B}" destId="{513E458C-D5AB-4B2E-8E45-4A22C3AEA188}" srcOrd="6" destOrd="0" presId="urn:microsoft.com/office/officeart/2005/8/layout/radial2"/>
    <dgm:cxn modelId="{7B53AB4D-118A-4135-944B-D0096137AEC8}" type="presParOf" srcId="{513E458C-D5AB-4B2E-8E45-4A22C3AEA188}" destId="{D5DF66A5-8105-4EF0-9E6B-388E3AC9C488}" srcOrd="0" destOrd="0" presId="urn:microsoft.com/office/officeart/2005/8/layout/radial2"/>
    <dgm:cxn modelId="{33EEA344-84E9-4642-92E4-393B0213B51F}" type="presParOf" srcId="{513E458C-D5AB-4B2E-8E45-4A22C3AEA188}" destId="{1B2F8678-B0BD-414D-8D2B-BDA979A98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FC7A-1C6C-493F-A9D3-9A070A9657F8}">
      <dsp:nvSpPr>
        <dsp:cNvPr id="0" name=""/>
        <dsp:cNvSpPr/>
      </dsp:nvSpPr>
      <dsp:spPr>
        <a:xfrm>
          <a:off x="2575" y="0"/>
          <a:ext cx="1824335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7030A0"/>
              </a:solidFill>
            </a:rPr>
            <a:t>雙手肥皂清潔，搓洗</a:t>
          </a:r>
          <a:r>
            <a:rPr lang="en-US" sz="2500" kern="1200" dirty="0" smtClean="0">
              <a:solidFill>
                <a:srgbClr val="7030A0"/>
              </a:solidFill>
            </a:rPr>
            <a:t>40~60</a:t>
          </a:r>
          <a:r>
            <a:rPr lang="zh-TW" sz="2500" kern="1200" dirty="0" smtClean="0">
              <a:solidFill>
                <a:srgbClr val="7030A0"/>
              </a:solidFill>
            </a:rPr>
            <a:t>秒</a:t>
          </a:r>
          <a:endParaRPr lang="zh-TW" sz="2500" kern="1200" dirty="0">
            <a:solidFill>
              <a:srgbClr val="7030A0"/>
            </a:solidFill>
          </a:endParaRPr>
        </a:p>
      </dsp:txBody>
      <dsp:txXfrm>
        <a:off x="2575" y="1810385"/>
        <a:ext cx="1824335" cy="1810385"/>
      </dsp:txXfrm>
    </dsp:sp>
    <dsp:sp modelId="{C2272DE7-2804-47C6-9079-A308E40801C8}">
      <dsp:nvSpPr>
        <dsp:cNvPr id="0" name=""/>
        <dsp:cNvSpPr/>
      </dsp:nvSpPr>
      <dsp:spPr>
        <a:xfrm>
          <a:off x="16116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BB70D-441B-4DF5-8322-67B7E60254DD}">
      <dsp:nvSpPr>
        <dsp:cNvPr id="0" name=""/>
        <dsp:cNvSpPr/>
      </dsp:nvSpPr>
      <dsp:spPr>
        <a:xfrm>
          <a:off x="1882552" y="0"/>
          <a:ext cx="2587253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rgbClr val="FFFF00"/>
              </a:solidFill>
            </a:rPr>
            <a:t>口罩要遮住口鼻、蓋住下巴  </a:t>
          </a:r>
          <a:endParaRPr lang="zh-TW" altLang="en-US" sz="2500" kern="1200" dirty="0">
            <a:solidFill>
              <a:srgbClr val="FFFF00"/>
            </a:solidFill>
          </a:endParaRPr>
        </a:p>
      </dsp:txBody>
      <dsp:txXfrm>
        <a:off x="1882552" y="1810385"/>
        <a:ext cx="2587253" cy="1810385"/>
      </dsp:txXfrm>
    </dsp:sp>
    <dsp:sp modelId="{0A615B88-E095-4BB8-BB0E-BADE8A53E66D}">
      <dsp:nvSpPr>
        <dsp:cNvPr id="0" name=""/>
        <dsp:cNvSpPr/>
      </dsp:nvSpPr>
      <dsp:spPr>
        <a:xfrm>
          <a:off x="242169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BA8A4-A6B9-448D-9536-2EA55DECD4DA}">
      <dsp:nvSpPr>
        <dsp:cNvPr id="0" name=""/>
        <dsp:cNvSpPr/>
      </dsp:nvSpPr>
      <dsp:spPr>
        <a:xfrm>
          <a:off x="4474841" y="0"/>
          <a:ext cx="1824335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FF0000"/>
              </a:solidFill>
            </a:rPr>
            <a:t>噴</a:t>
          </a:r>
          <a:r>
            <a:rPr lang="en-US" sz="2500" kern="1200" dirty="0" smtClean="0">
              <a:solidFill>
                <a:srgbClr val="FF0000"/>
              </a:solidFill>
            </a:rPr>
            <a:t>75%</a:t>
          </a:r>
          <a:r>
            <a:rPr lang="zh-TW" sz="2500" kern="1200" dirty="0" smtClean="0">
              <a:solidFill>
                <a:srgbClr val="FF0000"/>
              </a:solidFill>
            </a:rPr>
            <a:t>酒精搓洗雙手</a:t>
          </a:r>
          <a:r>
            <a:rPr lang="en-US" sz="2500" kern="1200" dirty="0" smtClean="0">
              <a:solidFill>
                <a:srgbClr val="FF0000"/>
              </a:solidFill>
            </a:rPr>
            <a:t>20-30</a:t>
          </a:r>
          <a:r>
            <a:rPr lang="zh-TW" sz="2500" kern="1200" dirty="0" smtClean="0">
              <a:solidFill>
                <a:srgbClr val="FF0000"/>
              </a:solidFill>
            </a:rPr>
            <a:t>秒</a:t>
          </a:r>
          <a:endParaRPr lang="zh-TW" sz="2500" kern="1200" dirty="0">
            <a:solidFill>
              <a:srgbClr val="FF0000"/>
            </a:solidFill>
          </a:endParaRPr>
        </a:p>
      </dsp:txBody>
      <dsp:txXfrm>
        <a:off x="4474841" y="1810385"/>
        <a:ext cx="1824335" cy="1810385"/>
      </dsp:txXfrm>
    </dsp:sp>
    <dsp:sp modelId="{A76B37E6-99D1-4D60-A59D-247A93D8A114}">
      <dsp:nvSpPr>
        <dsp:cNvPr id="0" name=""/>
        <dsp:cNvSpPr/>
      </dsp:nvSpPr>
      <dsp:spPr>
        <a:xfrm>
          <a:off x="468221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27E48-07A0-4F7C-A94E-E727095C2C75}">
      <dsp:nvSpPr>
        <dsp:cNvPr id="0" name=""/>
        <dsp:cNvSpPr/>
      </dsp:nvSpPr>
      <dsp:spPr>
        <a:xfrm>
          <a:off x="6405264" y="0"/>
          <a:ext cx="1824335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rgbClr val="FFC000"/>
              </a:solidFill>
            </a:rPr>
            <a:t>有發燒、呼吸道症狀速就醫</a:t>
          </a:r>
          <a:endParaRPr lang="zh-TW" altLang="en-US" sz="2500" kern="1200" dirty="0">
            <a:solidFill>
              <a:srgbClr val="FFC000"/>
            </a:solidFill>
          </a:endParaRPr>
        </a:p>
      </dsp:txBody>
      <dsp:txXfrm>
        <a:off x="6405264" y="1810385"/>
        <a:ext cx="1824335" cy="1810385"/>
      </dsp:txXfrm>
    </dsp:sp>
    <dsp:sp modelId="{9A7CEBFE-C9FE-401C-BA2B-09CA12E6D067}">
      <dsp:nvSpPr>
        <dsp:cNvPr id="0" name=""/>
        <dsp:cNvSpPr/>
      </dsp:nvSpPr>
      <dsp:spPr>
        <a:xfrm>
          <a:off x="656128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69319-689F-4848-A759-A76F8BBFF5E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119D3-C0EB-4A2D-A1F7-5EB2EC6F482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6ECBD-206F-449D-B189-90BEB12FDE9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48ACB43-A45B-4EC8-9810-DF22DFA4506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8CE37D4-E038-4F55-A004-FCFEB04B5B3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C98474-9206-41C6-B8D9-372138AD834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697A4CE2-2807-4639-98A2-6105454151C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08FC6-47B2-43FA-9EF3-0BEAE91D4DE6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DE16EB-571A-4CF3-B13B-17B7BE77E311}">
      <dsp:nvSpPr>
        <dsp:cNvPr id="0" name=""/>
        <dsp:cNvSpPr/>
      </dsp:nvSpPr>
      <dsp:spPr>
        <a:xfrm>
          <a:off x="2950076" y="2216941"/>
          <a:ext cx="77168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1689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2E5B9-EDB7-497A-83A6-C0132C0CF052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8EFE5-3DC9-4FAE-B9AA-F6C86E23F25B}">
      <dsp:nvSpPr>
        <dsp:cNvPr id="0" name=""/>
        <dsp:cNvSpPr/>
      </dsp:nvSpPr>
      <dsp:spPr>
        <a:xfrm>
          <a:off x="1085156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9C578-4A2D-4A57-8444-2D41029C5762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衛福部疾管署</a:t>
          </a:r>
          <a:endParaRPr lang="zh-TW" altLang="en-US" sz="2000" kern="1200"/>
        </a:p>
      </dsp:txBody>
      <dsp:txXfrm>
        <a:off x="3580731" y="181221"/>
        <a:ext cx="868491" cy="868491"/>
      </dsp:txXfrm>
    </dsp:sp>
    <dsp:sp modelId="{3B30BBF1-CBC6-43FB-9C8D-90502901F54E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掌握最新</a:t>
          </a:r>
          <a:r>
            <a:rPr lang="zh-TW" altLang="en-US" sz="1600" kern="1200" smtClean="0"/>
            <a:t>疫情</a:t>
          </a:r>
          <a:endParaRPr lang="zh-TW" alt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了解防疫議題</a:t>
          </a:r>
          <a:endParaRPr lang="zh-TW" altLang="en-US" sz="1600" kern="1200" dirty="0"/>
        </a:p>
      </dsp:txBody>
      <dsp:txXfrm>
        <a:off x="4751915" y="1351"/>
        <a:ext cx="1842347" cy="1228231"/>
      </dsp:txXfrm>
    </dsp:sp>
    <dsp:sp modelId="{EB67FF9C-6F36-4862-BEA6-E6DA24416505}">
      <dsp:nvSpPr>
        <dsp:cNvPr id="0" name=""/>
        <dsp:cNvSpPr/>
      </dsp:nvSpPr>
      <dsp:spPr>
        <a:xfrm>
          <a:off x="3721766" y="1582728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防疫小測驗</a:t>
          </a:r>
          <a:endParaRPr lang="zh-TW" altLang="en-US" sz="2000" kern="1200"/>
        </a:p>
      </dsp:txBody>
      <dsp:txXfrm>
        <a:off x="3914550" y="1775512"/>
        <a:ext cx="930846" cy="930846"/>
      </dsp:txXfrm>
    </dsp:sp>
    <dsp:sp modelId="{1454C3FA-36E4-4610-80C7-F827473AE108}">
      <dsp:nvSpPr>
        <dsp:cNvPr id="0" name=""/>
        <dsp:cNvSpPr/>
      </dsp:nvSpPr>
      <dsp:spPr>
        <a:xfrm>
          <a:off x="5169822" y="158272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你的防疫觀念正確嗎？</a:t>
          </a:r>
          <a:endParaRPr lang="zh-TW" alt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擊敗新冠病毒，健康久久！</a:t>
          </a:r>
          <a:endParaRPr lang="zh-TW" alt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</dsp:txBody>
      <dsp:txXfrm>
        <a:off x="5169822" y="1582728"/>
        <a:ext cx="1974621" cy="1316414"/>
      </dsp:txXfrm>
    </dsp:sp>
    <dsp:sp modelId="{D5DF66A5-8105-4EF0-9E6B-388E3AC9C488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3479007" y="3400980"/>
        <a:ext cx="930846" cy="930846"/>
      </dsp:txXfrm>
    </dsp:sp>
    <dsp:sp modelId="{1B2F8678-B0BD-414D-8D2B-BDA979A98712}">
      <dsp:nvSpPr>
        <dsp:cNvPr id="0" name=""/>
        <dsp:cNvSpPr/>
      </dsp:nvSpPr>
      <dsp:spPr>
        <a:xfrm>
          <a:off x="4734279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</dsp:txBody>
      <dsp:txXfrm>
        <a:off x="4734279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030A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  <a:lvl2pPr>
              <a:defRPr>
                <a:solidFill>
                  <a:srgbClr val="FFFF00"/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1358858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764" y="2249935"/>
            <a:ext cx="540060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5316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238518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8406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116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2021-12-07T07:03:42Z</dcterms:modified>
</cp:coreProperties>
</file>