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BBA461-F606-4639-8608-2A51C5A15D00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8440203-C568-4ABD-BB50-ED6786E953CD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15571C80-DA07-4275-8376-202BCF5C7FD7}" type="parTrans" cxnId="{64F4DDF0-4A9E-4874-A189-4716BACDBD6F}">
      <dgm:prSet/>
      <dgm:spPr/>
      <dgm:t>
        <a:bodyPr/>
        <a:lstStyle/>
        <a:p>
          <a:endParaRPr lang="zh-TW" altLang="en-US"/>
        </a:p>
      </dgm:t>
    </dgm:pt>
    <dgm:pt modelId="{23F6B2FC-509F-4C57-9096-2CB638EAED50}" type="sibTrans" cxnId="{64F4DDF0-4A9E-4874-A189-4716BACDBD6F}">
      <dgm:prSet/>
      <dgm:spPr/>
      <dgm:t>
        <a:bodyPr/>
        <a:lstStyle/>
        <a:p>
          <a:endParaRPr lang="zh-TW" altLang="en-US"/>
        </a:p>
      </dgm:t>
    </dgm:pt>
    <dgm:pt modelId="{1B9A10E4-D1C8-4DE7-B37E-BD19580FE6E3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3AC2FF88-07AE-445C-B8BE-76FF3FD7B287}" type="parTrans" cxnId="{3D9A0DB8-A0BE-4F6E-A479-B3D83A38A6AF}">
      <dgm:prSet/>
      <dgm:spPr/>
      <dgm:t>
        <a:bodyPr/>
        <a:lstStyle/>
        <a:p>
          <a:endParaRPr lang="zh-TW" altLang="en-US"/>
        </a:p>
      </dgm:t>
    </dgm:pt>
    <dgm:pt modelId="{CD560258-EB0A-473B-A8D9-62C2C6F53D94}" type="sibTrans" cxnId="{3D9A0DB8-A0BE-4F6E-A479-B3D83A38A6AF}">
      <dgm:prSet/>
      <dgm:spPr/>
      <dgm:t>
        <a:bodyPr/>
        <a:lstStyle/>
        <a:p>
          <a:endParaRPr lang="zh-TW" altLang="en-US"/>
        </a:p>
      </dgm:t>
    </dgm:pt>
    <dgm:pt modelId="{736623B9-CCBF-4652-AB57-F5107CA378E9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86422AEC-3C78-4E71-891F-82582E9F6397}" type="parTrans" cxnId="{3776CE4C-BAC1-4DF3-BC80-56780B58988A}">
      <dgm:prSet/>
      <dgm:spPr/>
      <dgm:t>
        <a:bodyPr/>
        <a:lstStyle/>
        <a:p>
          <a:endParaRPr lang="zh-TW" altLang="en-US"/>
        </a:p>
      </dgm:t>
    </dgm:pt>
    <dgm:pt modelId="{32E37857-3C20-4055-93E1-525A08836BAB}" type="sibTrans" cxnId="{3776CE4C-BAC1-4DF3-BC80-56780B58988A}">
      <dgm:prSet/>
      <dgm:spPr/>
      <dgm:t>
        <a:bodyPr/>
        <a:lstStyle/>
        <a:p>
          <a:endParaRPr lang="zh-TW" altLang="en-US"/>
        </a:p>
      </dgm:t>
    </dgm:pt>
    <dgm:pt modelId="{7432D472-EB15-42EA-B733-052D4B7CD4A9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5918ECA-8E1F-47B6-BA81-3E2A8A0D6E89}" type="parTrans" cxnId="{4748D72F-483E-4763-869C-C6CAECD61577}">
      <dgm:prSet/>
      <dgm:spPr/>
      <dgm:t>
        <a:bodyPr/>
        <a:lstStyle/>
        <a:p>
          <a:endParaRPr lang="zh-TW" altLang="en-US"/>
        </a:p>
      </dgm:t>
    </dgm:pt>
    <dgm:pt modelId="{3B05FBD8-814F-4D35-932E-AA90A9ADC0F5}" type="sibTrans" cxnId="{4748D72F-483E-4763-869C-C6CAECD61577}">
      <dgm:prSet/>
      <dgm:spPr/>
      <dgm:t>
        <a:bodyPr/>
        <a:lstStyle/>
        <a:p>
          <a:endParaRPr lang="zh-TW" altLang="en-US"/>
        </a:p>
      </dgm:t>
    </dgm:pt>
    <dgm:pt modelId="{A69C92B5-3583-4568-9B62-C3601AB08D03}" type="pres">
      <dgm:prSet presAssocID="{F3BBA461-F606-4639-8608-2A51C5A15D0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EF9F6DAF-542C-477E-ABE4-E22CBBBD1546}" type="pres">
      <dgm:prSet presAssocID="{F3BBA461-F606-4639-8608-2A51C5A15D00}" presName="fgShape" presStyleLbl="fgShp" presStyleIdx="0" presStyleCnt="1"/>
      <dgm:spPr/>
    </dgm:pt>
    <dgm:pt modelId="{9DEC1793-5A88-4EAF-9031-8D834E556E36}" type="pres">
      <dgm:prSet presAssocID="{F3BBA461-F606-4639-8608-2A51C5A15D00}" presName="linComp" presStyleCnt="0"/>
      <dgm:spPr/>
    </dgm:pt>
    <dgm:pt modelId="{6A4F6677-1664-4B02-9AFD-4999F8D272D2}" type="pres">
      <dgm:prSet presAssocID="{88440203-C568-4ABD-BB50-ED6786E953CD}" presName="compNode" presStyleCnt="0"/>
      <dgm:spPr/>
    </dgm:pt>
    <dgm:pt modelId="{163B3066-10E7-473C-BDF6-94258D9F478E}" type="pres">
      <dgm:prSet presAssocID="{88440203-C568-4ABD-BB50-ED6786E953CD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FD97795-D3EB-4664-97AA-67BDAA0DD142}" type="pres">
      <dgm:prSet presAssocID="{88440203-C568-4ABD-BB50-ED6786E953CD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69E095-54F9-4617-928A-5D9D327C04EA}" type="pres">
      <dgm:prSet presAssocID="{88440203-C568-4ABD-BB50-ED6786E953CD}" presName="invisiNode" presStyleLbl="node1" presStyleIdx="0" presStyleCnt="4"/>
      <dgm:spPr/>
    </dgm:pt>
    <dgm:pt modelId="{63DF0D7A-C355-49FF-AFDE-E3725A0DB964}" type="pres">
      <dgm:prSet presAssocID="{88440203-C568-4ABD-BB50-ED6786E953CD}" presName="imagNode" presStyleLbl="fgImgPlace1" presStyleIdx="0" presStyleCnt="4"/>
      <dgm:spPr/>
    </dgm:pt>
    <dgm:pt modelId="{43995AD2-D950-42A1-8132-5CD7AA6AA4B7}" type="pres">
      <dgm:prSet presAssocID="{23F6B2FC-509F-4C57-9096-2CB638EAED5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831D004-09B7-497D-8FFB-1D21BADE11EF}" type="pres">
      <dgm:prSet presAssocID="{1B9A10E4-D1C8-4DE7-B37E-BD19580FE6E3}" presName="compNode" presStyleCnt="0"/>
      <dgm:spPr/>
    </dgm:pt>
    <dgm:pt modelId="{A6DBB40A-677B-4E58-B872-6AC152D17BDA}" type="pres">
      <dgm:prSet presAssocID="{1B9A10E4-D1C8-4DE7-B37E-BD19580FE6E3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C6F932AD-9C2F-4F95-96AE-2B3211B2BD3B}" type="pres">
      <dgm:prSet presAssocID="{1B9A10E4-D1C8-4DE7-B37E-BD19580FE6E3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F253864-385E-4626-9642-C5D79A989A73}" type="pres">
      <dgm:prSet presAssocID="{1B9A10E4-D1C8-4DE7-B37E-BD19580FE6E3}" presName="invisiNode" presStyleLbl="node1" presStyleIdx="1" presStyleCnt="4"/>
      <dgm:spPr/>
    </dgm:pt>
    <dgm:pt modelId="{39F1268F-AB5D-44B8-AC4F-879B00A096EF}" type="pres">
      <dgm:prSet presAssocID="{1B9A10E4-D1C8-4DE7-B37E-BD19580FE6E3}" presName="imagNode" presStyleLbl="fgImgPlace1" presStyleIdx="1" presStyleCnt="4"/>
      <dgm:spPr/>
    </dgm:pt>
    <dgm:pt modelId="{44F7B1FE-732C-490B-9499-E7034320A367}" type="pres">
      <dgm:prSet presAssocID="{CD560258-EB0A-473B-A8D9-62C2C6F53D9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3C0740B-BBA7-4B94-B69B-4F3150968B06}" type="pres">
      <dgm:prSet presAssocID="{736623B9-CCBF-4652-AB57-F5107CA378E9}" presName="compNode" presStyleCnt="0"/>
      <dgm:spPr/>
    </dgm:pt>
    <dgm:pt modelId="{C639C440-F15A-4F8E-B1EC-934C67014343}" type="pres">
      <dgm:prSet presAssocID="{736623B9-CCBF-4652-AB57-F5107CA378E9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8AA6F138-1020-43F1-895D-4E8AD497F272}" type="pres">
      <dgm:prSet presAssocID="{736623B9-CCBF-4652-AB57-F5107CA378E9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52D695B-A7F0-405C-81AA-8088C286B876}" type="pres">
      <dgm:prSet presAssocID="{736623B9-CCBF-4652-AB57-F5107CA378E9}" presName="invisiNode" presStyleLbl="node1" presStyleIdx="2" presStyleCnt="4"/>
      <dgm:spPr/>
    </dgm:pt>
    <dgm:pt modelId="{875066BA-0371-4CB1-9670-7B6507B411CE}" type="pres">
      <dgm:prSet presAssocID="{736623B9-CCBF-4652-AB57-F5107CA378E9}" presName="imagNode" presStyleLbl="fgImgPlace1" presStyleIdx="2" presStyleCnt="4"/>
      <dgm:spPr/>
    </dgm:pt>
    <dgm:pt modelId="{0D8A538D-CDAC-4D9D-94AE-00B575D9F70F}" type="pres">
      <dgm:prSet presAssocID="{32E37857-3C20-4055-93E1-525A08836BA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EFB29D7E-0160-4623-AC00-BAD5673BCDF5}" type="pres">
      <dgm:prSet presAssocID="{7432D472-EB15-42EA-B733-052D4B7CD4A9}" presName="compNode" presStyleCnt="0"/>
      <dgm:spPr/>
    </dgm:pt>
    <dgm:pt modelId="{5C2704BF-D14D-4180-9F99-C6B4B12C9B82}" type="pres">
      <dgm:prSet presAssocID="{7432D472-EB15-42EA-B733-052D4B7CD4A9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3AEE3FD7-6894-4948-86A9-647C17A94EE8}" type="pres">
      <dgm:prSet presAssocID="{7432D472-EB15-42EA-B733-052D4B7CD4A9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D961284-7AF3-47BC-9EF3-F376D324B928}" type="pres">
      <dgm:prSet presAssocID="{7432D472-EB15-42EA-B733-052D4B7CD4A9}" presName="invisiNode" presStyleLbl="node1" presStyleIdx="3" presStyleCnt="4"/>
      <dgm:spPr/>
    </dgm:pt>
    <dgm:pt modelId="{B6AFDFC4-EEC3-4009-80EA-8007725B9CD9}" type="pres">
      <dgm:prSet presAssocID="{7432D472-EB15-42EA-B733-052D4B7CD4A9}" presName="imagNode" presStyleLbl="fgImgPlace1" presStyleIdx="3" presStyleCnt="4"/>
      <dgm:spPr/>
    </dgm:pt>
  </dgm:ptLst>
  <dgm:cxnLst>
    <dgm:cxn modelId="{5BB71426-83BA-4BFC-89D7-1B5D47F868A2}" type="presOf" srcId="{7432D472-EB15-42EA-B733-052D4B7CD4A9}" destId="{5C2704BF-D14D-4180-9F99-C6B4B12C9B82}" srcOrd="0" destOrd="0" presId="urn:microsoft.com/office/officeart/2005/8/layout/hList7"/>
    <dgm:cxn modelId="{66269BF6-6F12-4131-8864-4CD9A6464716}" type="presOf" srcId="{1B9A10E4-D1C8-4DE7-B37E-BD19580FE6E3}" destId="{C6F932AD-9C2F-4F95-96AE-2B3211B2BD3B}" srcOrd="1" destOrd="0" presId="urn:microsoft.com/office/officeart/2005/8/layout/hList7"/>
    <dgm:cxn modelId="{88E07EF2-91D6-4974-8773-A2C365C9C089}" type="presOf" srcId="{23F6B2FC-509F-4C57-9096-2CB638EAED50}" destId="{43995AD2-D950-42A1-8132-5CD7AA6AA4B7}" srcOrd="0" destOrd="0" presId="urn:microsoft.com/office/officeart/2005/8/layout/hList7"/>
    <dgm:cxn modelId="{64F4DDF0-4A9E-4874-A189-4716BACDBD6F}" srcId="{F3BBA461-F606-4639-8608-2A51C5A15D00}" destId="{88440203-C568-4ABD-BB50-ED6786E953CD}" srcOrd="0" destOrd="0" parTransId="{15571C80-DA07-4275-8376-202BCF5C7FD7}" sibTransId="{23F6B2FC-509F-4C57-9096-2CB638EAED50}"/>
    <dgm:cxn modelId="{FEB84F63-0A78-4CBE-A76F-A0B05502F944}" type="presOf" srcId="{88440203-C568-4ABD-BB50-ED6786E953CD}" destId="{163B3066-10E7-473C-BDF6-94258D9F478E}" srcOrd="0" destOrd="0" presId="urn:microsoft.com/office/officeart/2005/8/layout/hList7"/>
    <dgm:cxn modelId="{02CD22BE-06AF-44BC-8811-8E30E4906C3C}" type="presOf" srcId="{736623B9-CCBF-4652-AB57-F5107CA378E9}" destId="{8AA6F138-1020-43F1-895D-4E8AD497F272}" srcOrd="1" destOrd="0" presId="urn:microsoft.com/office/officeart/2005/8/layout/hList7"/>
    <dgm:cxn modelId="{136278EF-2F2F-440C-9153-8243D32AFB7E}" type="presOf" srcId="{CD560258-EB0A-473B-A8D9-62C2C6F53D94}" destId="{44F7B1FE-732C-490B-9499-E7034320A367}" srcOrd="0" destOrd="0" presId="urn:microsoft.com/office/officeart/2005/8/layout/hList7"/>
    <dgm:cxn modelId="{D33D98B6-8EAC-4A15-B9BA-38CB922060F1}" type="presOf" srcId="{F3BBA461-F606-4639-8608-2A51C5A15D00}" destId="{A69C92B5-3583-4568-9B62-C3601AB08D03}" srcOrd="0" destOrd="0" presId="urn:microsoft.com/office/officeart/2005/8/layout/hList7"/>
    <dgm:cxn modelId="{4748D72F-483E-4763-869C-C6CAECD61577}" srcId="{F3BBA461-F606-4639-8608-2A51C5A15D00}" destId="{7432D472-EB15-42EA-B733-052D4B7CD4A9}" srcOrd="3" destOrd="0" parTransId="{E5918ECA-8E1F-47B6-BA81-3E2A8A0D6E89}" sibTransId="{3B05FBD8-814F-4D35-932E-AA90A9ADC0F5}"/>
    <dgm:cxn modelId="{3D9A0DB8-A0BE-4F6E-A479-B3D83A38A6AF}" srcId="{F3BBA461-F606-4639-8608-2A51C5A15D00}" destId="{1B9A10E4-D1C8-4DE7-B37E-BD19580FE6E3}" srcOrd="1" destOrd="0" parTransId="{3AC2FF88-07AE-445C-B8BE-76FF3FD7B287}" sibTransId="{CD560258-EB0A-473B-A8D9-62C2C6F53D94}"/>
    <dgm:cxn modelId="{7AC9D51D-0A95-4BD2-BA9F-58F8D43DAF48}" type="presOf" srcId="{1B9A10E4-D1C8-4DE7-B37E-BD19580FE6E3}" destId="{A6DBB40A-677B-4E58-B872-6AC152D17BDA}" srcOrd="0" destOrd="0" presId="urn:microsoft.com/office/officeart/2005/8/layout/hList7"/>
    <dgm:cxn modelId="{ED1514D2-30D3-447C-9EF1-DCF7A3F35762}" type="presOf" srcId="{736623B9-CCBF-4652-AB57-F5107CA378E9}" destId="{C639C440-F15A-4F8E-B1EC-934C67014343}" srcOrd="0" destOrd="0" presId="urn:microsoft.com/office/officeart/2005/8/layout/hList7"/>
    <dgm:cxn modelId="{6CE86C3F-CBEE-43B4-B162-7D31915DA3B4}" type="presOf" srcId="{32E37857-3C20-4055-93E1-525A08836BAB}" destId="{0D8A538D-CDAC-4D9D-94AE-00B575D9F70F}" srcOrd="0" destOrd="0" presId="urn:microsoft.com/office/officeart/2005/8/layout/hList7"/>
    <dgm:cxn modelId="{3776CE4C-BAC1-4DF3-BC80-56780B58988A}" srcId="{F3BBA461-F606-4639-8608-2A51C5A15D00}" destId="{736623B9-CCBF-4652-AB57-F5107CA378E9}" srcOrd="2" destOrd="0" parTransId="{86422AEC-3C78-4E71-891F-82582E9F6397}" sibTransId="{32E37857-3C20-4055-93E1-525A08836BAB}"/>
    <dgm:cxn modelId="{A7FEBC30-8EFA-4D2C-970E-5A30BDE7FE42}" type="presOf" srcId="{7432D472-EB15-42EA-B733-052D4B7CD4A9}" destId="{3AEE3FD7-6894-4948-86A9-647C17A94EE8}" srcOrd="1" destOrd="0" presId="urn:microsoft.com/office/officeart/2005/8/layout/hList7"/>
    <dgm:cxn modelId="{F41F97ED-13AA-42C8-B164-440B9C25C617}" type="presOf" srcId="{88440203-C568-4ABD-BB50-ED6786E953CD}" destId="{9FD97795-D3EB-4664-97AA-67BDAA0DD142}" srcOrd="1" destOrd="0" presId="urn:microsoft.com/office/officeart/2005/8/layout/hList7"/>
    <dgm:cxn modelId="{FF169BFE-9853-47AB-A816-6577BE228433}" type="presParOf" srcId="{A69C92B5-3583-4568-9B62-C3601AB08D03}" destId="{EF9F6DAF-542C-477E-ABE4-E22CBBBD1546}" srcOrd="0" destOrd="0" presId="urn:microsoft.com/office/officeart/2005/8/layout/hList7"/>
    <dgm:cxn modelId="{6CE4F9D6-E368-4353-9F55-3D93A32B6CC0}" type="presParOf" srcId="{A69C92B5-3583-4568-9B62-C3601AB08D03}" destId="{9DEC1793-5A88-4EAF-9031-8D834E556E36}" srcOrd="1" destOrd="0" presId="urn:microsoft.com/office/officeart/2005/8/layout/hList7"/>
    <dgm:cxn modelId="{A810CBE9-106A-4177-8F11-312F6F8BC58E}" type="presParOf" srcId="{9DEC1793-5A88-4EAF-9031-8D834E556E36}" destId="{6A4F6677-1664-4B02-9AFD-4999F8D272D2}" srcOrd="0" destOrd="0" presId="urn:microsoft.com/office/officeart/2005/8/layout/hList7"/>
    <dgm:cxn modelId="{48163BBF-7A01-4F1E-8361-FDBFD0A346BA}" type="presParOf" srcId="{6A4F6677-1664-4B02-9AFD-4999F8D272D2}" destId="{163B3066-10E7-473C-BDF6-94258D9F478E}" srcOrd="0" destOrd="0" presId="urn:microsoft.com/office/officeart/2005/8/layout/hList7"/>
    <dgm:cxn modelId="{6534F9C0-ECBD-4613-BE92-7E1787459D16}" type="presParOf" srcId="{6A4F6677-1664-4B02-9AFD-4999F8D272D2}" destId="{9FD97795-D3EB-4664-97AA-67BDAA0DD142}" srcOrd="1" destOrd="0" presId="urn:microsoft.com/office/officeart/2005/8/layout/hList7"/>
    <dgm:cxn modelId="{8F08059E-4CD1-4DDF-92D3-1EF87A37A1A1}" type="presParOf" srcId="{6A4F6677-1664-4B02-9AFD-4999F8D272D2}" destId="{6B69E095-54F9-4617-928A-5D9D327C04EA}" srcOrd="2" destOrd="0" presId="urn:microsoft.com/office/officeart/2005/8/layout/hList7"/>
    <dgm:cxn modelId="{10F53442-5A70-4A2E-B3BA-815F4290A36D}" type="presParOf" srcId="{6A4F6677-1664-4B02-9AFD-4999F8D272D2}" destId="{63DF0D7A-C355-49FF-AFDE-E3725A0DB964}" srcOrd="3" destOrd="0" presId="urn:microsoft.com/office/officeart/2005/8/layout/hList7"/>
    <dgm:cxn modelId="{21BF927C-0405-4D7B-88C4-404B0A950908}" type="presParOf" srcId="{9DEC1793-5A88-4EAF-9031-8D834E556E36}" destId="{43995AD2-D950-42A1-8132-5CD7AA6AA4B7}" srcOrd="1" destOrd="0" presId="urn:microsoft.com/office/officeart/2005/8/layout/hList7"/>
    <dgm:cxn modelId="{75C6374C-6CC8-4637-97BF-078C124CF605}" type="presParOf" srcId="{9DEC1793-5A88-4EAF-9031-8D834E556E36}" destId="{A831D004-09B7-497D-8FFB-1D21BADE11EF}" srcOrd="2" destOrd="0" presId="urn:microsoft.com/office/officeart/2005/8/layout/hList7"/>
    <dgm:cxn modelId="{E76D6D8F-C670-4472-A346-7C21E1D11A4B}" type="presParOf" srcId="{A831D004-09B7-497D-8FFB-1D21BADE11EF}" destId="{A6DBB40A-677B-4E58-B872-6AC152D17BDA}" srcOrd="0" destOrd="0" presId="urn:microsoft.com/office/officeart/2005/8/layout/hList7"/>
    <dgm:cxn modelId="{D5D16834-E9C4-4687-B604-AB01D6C3BA21}" type="presParOf" srcId="{A831D004-09B7-497D-8FFB-1D21BADE11EF}" destId="{C6F932AD-9C2F-4F95-96AE-2B3211B2BD3B}" srcOrd="1" destOrd="0" presId="urn:microsoft.com/office/officeart/2005/8/layout/hList7"/>
    <dgm:cxn modelId="{046C7DAE-8839-493A-91DF-CBFA90CD9ADC}" type="presParOf" srcId="{A831D004-09B7-497D-8FFB-1D21BADE11EF}" destId="{3F253864-385E-4626-9642-C5D79A989A73}" srcOrd="2" destOrd="0" presId="urn:microsoft.com/office/officeart/2005/8/layout/hList7"/>
    <dgm:cxn modelId="{893082A7-31B7-4130-A709-4A89EEDF0500}" type="presParOf" srcId="{A831D004-09B7-497D-8FFB-1D21BADE11EF}" destId="{39F1268F-AB5D-44B8-AC4F-879B00A096EF}" srcOrd="3" destOrd="0" presId="urn:microsoft.com/office/officeart/2005/8/layout/hList7"/>
    <dgm:cxn modelId="{9E119B47-AA41-4A92-A71C-C6E011E54733}" type="presParOf" srcId="{9DEC1793-5A88-4EAF-9031-8D834E556E36}" destId="{44F7B1FE-732C-490B-9499-E7034320A367}" srcOrd="3" destOrd="0" presId="urn:microsoft.com/office/officeart/2005/8/layout/hList7"/>
    <dgm:cxn modelId="{65ABE952-7BCC-4779-BA29-3C9A9E8C8FF9}" type="presParOf" srcId="{9DEC1793-5A88-4EAF-9031-8D834E556E36}" destId="{E3C0740B-BBA7-4B94-B69B-4F3150968B06}" srcOrd="4" destOrd="0" presId="urn:microsoft.com/office/officeart/2005/8/layout/hList7"/>
    <dgm:cxn modelId="{ED3701A7-E060-4003-87EF-B63DB05C8AC3}" type="presParOf" srcId="{E3C0740B-BBA7-4B94-B69B-4F3150968B06}" destId="{C639C440-F15A-4F8E-B1EC-934C67014343}" srcOrd="0" destOrd="0" presId="urn:microsoft.com/office/officeart/2005/8/layout/hList7"/>
    <dgm:cxn modelId="{F19DCE55-D25E-492F-9535-CA40427D0457}" type="presParOf" srcId="{E3C0740B-BBA7-4B94-B69B-4F3150968B06}" destId="{8AA6F138-1020-43F1-895D-4E8AD497F272}" srcOrd="1" destOrd="0" presId="urn:microsoft.com/office/officeart/2005/8/layout/hList7"/>
    <dgm:cxn modelId="{68222E72-3D64-4A90-BC29-05D2B0292FD8}" type="presParOf" srcId="{E3C0740B-BBA7-4B94-B69B-4F3150968B06}" destId="{352D695B-A7F0-405C-81AA-8088C286B876}" srcOrd="2" destOrd="0" presId="urn:microsoft.com/office/officeart/2005/8/layout/hList7"/>
    <dgm:cxn modelId="{11E532A0-8615-4AA1-AA39-82FD53A3C6F1}" type="presParOf" srcId="{E3C0740B-BBA7-4B94-B69B-4F3150968B06}" destId="{875066BA-0371-4CB1-9670-7B6507B411CE}" srcOrd="3" destOrd="0" presId="urn:microsoft.com/office/officeart/2005/8/layout/hList7"/>
    <dgm:cxn modelId="{C60998F5-E9B2-4C97-8FA8-7126800D0CF2}" type="presParOf" srcId="{9DEC1793-5A88-4EAF-9031-8D834E556E36}" destId="{0D8A538D-CDAC-4D9D-94AE-00B575D9F70F}" srcOrd="5" destOrd="0" presId="urn:microsoft.com/office/officeart/2005/8/layout/hList7"/>
    <dgm:cxn modelId="{7EC7E6AB-549F-4D3B-A5C4-48505466E1A6}" type="presParOf" srcId="{9DEC1793-5A88-4EAF-9031-8D834E556E36}" destId="{EFB29D7E-0160-4623-AC00-BAD5673BCDF5}" srcOrd="6" destOrd="0" presId="urn:microsoft.com/office/officeart/2005/8/layout/hList7"/>
    <dgm:cxn modelId="{1BB8C54A-B862-4905-9579-50A7BFF871F3}" type="presParOf" srcId="{EFB29D7E-0160-4623-AC00-BAD5673BCDF5}" destId="{5C2704BF-D14D-4180-9F99-C6B4B12C9B82}" srcOrd="0" destOrd="0" presId="urn:microsoft.com/office/officeart/2005/8/layout/hList7"/>
    <dgm:cxn modelId="{E946C403-57AE-42E1-9DEE-3402ECF7B63B}" type="presParOf" srcId="{EFB29D7E-0160-4623-AC00-BAD5673BCDF5}" destId="{3AEE3FD7-6894-4948-86A9-647C17A94EE8}" srcOrd="1" destOrd="0" presId="urn:microsoft.com/office/officeart/2005/8/layout/hList7"/>
    <dgm:cxn modelId="{3409D5EC-C0AD-4E10-81AA-6E5D3735206E}" type="presParOf" srcId="{EFB29D7E-0160-4623-AC00-BAD5673BCDF5}" destId="{7D961284-7AF3-47BC-9EF3-F376D324B928}" srcOrd="2" destOrd="0" presId="urn:microsoft.com/office/officeart/2005/8/layout/hList7"/>
    <dgm:cxn modelId="{889357FE-AD5A-4BC2-B26F-2FEA3A1CF4E3}" type="presParOf" srcId="{EFB29D7E-0160-4623-AC00-BAD5673BCDF5}" destId="{B6AFDFC4-EEC3-4009-80EA-8007725B9CD9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FEEB213-163C-40FF-A1A9-7D2EE62A9AB0}" type="doc">
      <dgm:prSet loTypeId="urn:microsoft.com/office/officeart/2008/layout/TitledPictureBlocks" loCatId="picture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23338C2-BE0F-4FB1-AC3A-DB4A931D262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CC98CE15-796D-4A83-9A2E-66DBD187FEF4}" type="parTrans" cxnId="{9E1B0399-9059-4975-9282-12EFDB4A0CF3}">
      <dgm:prSet/>
      <dgm:spPr/>
      <dgm:t>
        <a:bodyPr/>
        <a:lstStyle/>
        <a:p>
          <a:endParaRPr lang="zh-TW" altLang="en-US"/>
        </a:p>
      </dgm:t>
    </dgm:pt>
    <dgm:pt modelId="{8BC14DAC-DB4B-4FD9-BFAC-2F4E61F70D8B}" type="sibTrans" cxnId="{9E1B0399-9059-4975-9282-12EFDB4A0CF3}">
      <dgm:prSet/>
      <dgm:spPr/>
      <dgm:t>
        <a:bodyPr/>
        <a:lstStyle/>
        <a:p>
          <a:endParaRPr lang="zh-TW" altLang="en-US"/>
        </a:p>
      </dgm:t>
    </dgm:pt>
    <dgm:pt modelId="{642C89AD-F919-43CE-A4C5-9BDFCC3B7FB6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3A0FDB4D-9726-4B86-8998-A5247AD37AF2}" type="parTrans" cxnId="{8BC47538-54B5-4814-BE67-DD49B86E0DD0}">
      <dgm:prSet/>
      <dgm:spPr/>
      <dgm:t>
        <a:bodyPr/>
        <a:lstStyle/>
        <a:p>
          <a:endParaRPr lang="zh-TW" altLang="en-US"/>
        </a:p>
      </dgm:t>
    </dgm:pt>
    <dgm:pt modelId="{7BC2C46F-B823-480D-957D-F0844C7231CB}" type="sibTrans" cxnId="{8BC47538-54B5-4814-BE67-DD49B86E0DD0}">
      <dgm:prSet/>
      <dgm:spPr/>
      <dgm:t>
        <a:bodyPr/>
        <a:lstStyle/>
        <a:p>
          <a:endParaRPr lang="zh-TW" altLang="en-US"/>
        </a:p>
      </dgm:t>
    </dgm:pt>
    <dgm:pt modelId="{FDB9C20A-F9A8-450C-8CCE-85BD47D61A17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5DC6776-A4D1-406A-A451-0512DBC39BAB}" type="parTrans" cxnId="{3BCE5842-95FF-4979-8635-AF8C8F0B6592}">
      <dgm:prSet/>
      <dgm:spPr/>
      <dgm:t>
        <a:bodyPr/>
        <a:lstStyle/>
        <a:p>
          <a:endParaRPr lang="zh-TW" altLang="en-US"/>
        </a:p>
      </dgm:t>
    </dgm:pt>
    <dgm:pt modelId="{0CDF9C10-4FBF-4A30-B579-ACAA84F6A2D4}" type="sibTrans" cxnId="{3BCE5842-95FF-4979-8635-AF8C8F0B6592}">
      <dgm:prSet/>
      <dgm:spPr/>
      <dgm:t>
        <a:bodyPr/>
        <a:lstStyle/>
        <a:p>
          <a:endParaRPr lang="zh-TW" altLang="en-US"/>
        </a:p>
      </dgm:t>
    </dgm:pt>
    <dgm:pt modelId="{6B080588-D506-4046-AB68-C715C2B10100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9EC317F5-1E36-4617-B89C-F52A76692E4E}" type="parTrans" cxnId="{9C9D20A2-C403-4A64-A5BB-1DD011CA893C}">
      <dgm:prSet/>
      <dgm:spPr/>
      <dgm:t>
        <a:bodyPr/>
        <a:lstStyle/>
        <a:p>
          <a:endParaRPr lang="zh-TW" altLang="en-US"/>
        </a:p>
      </dgm:t>
    </dgm:pt>
    <dgm:pt modelId="{F66BBF7B-F847-4ACF-B5F9-8EE1D987C952}" type="sibTrans" cxnId="{9C9D20A2-C403-4A64-A5BB-1DD011CA893C}">
      <dgm:prSet/>
      <dgm:spPr/>
      <dgm:t>
        <a:bodyPr/>
        <a:lstStyle/>
        <a:p>
          <a:endParaRPr lang="zh-TW" altLang="en-US"/>
        </a:p>
      </dgm:t>
    </dgm:pt>
    <dgm:pt modelId="{54F4D6FD-4E31-4ACA-B74E-92904599E9C9}" type="pres">
      <dgm:prSet presAssocID="{1FEEB213-163C-40FF-A1A9-7D2EE62A9AB0}" presName="rootNode" presStyleCnt="0">
        <dgm:presLayoutVars>
          <dgm:chMax/>
          <dgm:chPref/>
          <dgm:dir/>
          <dgm:animLvl val="lvl"/>
        </dgm:presLayoutVars>
      </dgm:prSet>
      <dgm:spPr/>
    </dgm:pt>
    <dgm:pt modelId="{E11E017E-99EF-4F47-9696-A13110112E87}" type="pres">
      <dgm:prSet presAssocID="{923338C2-BE0F-4FB1-AC3A-DB4A931D262F}" presName="composite" presStyleCnt="0"/>
      <dgm:spPr/>
    </dgm:pt>
    <dgm:pt modelId="{81935F4D-A0A9-4474-90BA-844378D9BB94}" type="pres">
      <dgm:prSet presAssocID="{923338C2-BE0F-4FB1-AC3A-DB4A931D262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ACDBF79-751B-41FE-B4CD-2C6EDF8AC2BE}" type="pres">
      <dgm:prSet presAssocID="{923338C2-BE0F-4FB1-AC3A-DB4A931D262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E23EF02-696A-42EB-8712-69A9876E3373}" type="pres">
      <dgm:prSet presAssocID="{923338C2-BE0F-4FB1-AC3A-DB4A931D262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15304243-9BCE-448E-8F6B-0D568AE90D61}" type="pres">
      <dgm:prSet presAssocID="{8BC14DAC-DB4B-4FD9-BFAC-2F4E61F70D8B}" presName="sibTrans" presStyleCnt="0"/>
      <dgm:spPr/>
    </dgm:pt>
    <dgm:pt modelId="{47AC0CBC-7D76-4D2E-93BB-4A1CE8A8F02B}" type="pres">
      <dgm:prSet presAssocID="{FDB9C20A-F9A8-450C-8CCE-85BD47D61A17}" presName="composite" presStyleCnt="0"/>
      <dgm:spPr/>
    </dgm:pt>
    <dgm:pt modelId="{8A71771A-A7FA-403B-8ADB-0FE011BDCB5B}" type="pres">
      <dgm:prSet presAssocID="{FDB9C20A-F9A8-450C-8CCE-85BD47D61A17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2BA24D6C-2924-4F5C-AD84-6190F34004E4}" type="pres">
      <dgm:prSet presAssocID="{FDB9C20A-F9A8-450C-8CCE-85BD47D61A17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5B8CA17-EE46-451A-A8A8-333004471181}" type="pres">
      <dgm:prSet presAssocID="{FDB9C20A-F9A8-450C-8CCE-85BD47D61A17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0ADF6FCB-1F0D-4FA8-BE50-F8F74F62C012}" type="presOf" srcId="{FDB9C20A-F9A8-450C-8CCE-85BD47D61A17}" destId="{8A71771A-A7FA-403B-8ADB-0FE011BDCB5B}" srcOrd="0" destOrd="0" presId="urn:microsoft.com/office/officeart/2008/layout/TitledPictureBlocks"/>
    <dgm:cxn modelId="{9E1B0399-9059-4975-9282-12EFDB4A0CF3}" srcId="{1FEEB213-163C-40FF-A1A9-7D2EE62A9AB0}" destId="{923338C2-BE0F-4FB1-AC3A-DB4A931D262F}" srcOrd="0" destOrd="0" parTransId="{CC98CE15-796D-4A83-9A2E-66DBD187FEF4}" sibTransId="{8BC14DAC-DB4B-4FD9-BFAC-2F4E61F70D8B}"/>
    <dgm:cxn modelId="{9C9D20A2-C403-4A64-A5BB-1DD011CA893C}" srcId="{FDB9C20A-F9A8-450C-8CCE-85BD47D61A17}" destId="{6B080588-D506-4046-AB68-C715C2B10100}" srcOrd="0" destOrd="0" parTransId="{9EC317F5-1E36-4617-B89C-F52A76692E4E}" sibTransId="{F66BBF7B-F847-4ACF-B5F9-8EE1D987C952}"/>
    <dgm:cxn modelId="{3BCE5842-95FF-4979-8635-AF8C8F0B6592}" srcId="{1FEEB213-163C-40FF-A1A9-7D2EE62A9AB0}" destId="{FDB9C20A-F9A8-450C-8CCE-85BD47D61A17}" srcOrd="1" destOrd="0" parTransId="{65DC6776-A4D1-406A-A451-0512DBC39BAB}" sibTransId="{0CDF9C10-4FBF-4A30-B579-ACAA84F6A2D4}"/>
    <dgm:cxn modelId="{638272C2-F4AB-4BCD-87E5-1939FB1BE454}" type="presOf" srcId="{1FEEB213-163C-40FF-A1A9-7D2EE62A9AB0}" destId="{54F4D6FD-4E31-4ACA-B74E-92904599E9C9}" srcOrd="0" destOrd="0" presId="urn:microsoft.com/office/officeart/2008/layout/TitledPictureBlocks"/>
    <dgm:cxn modelId="{25E31D79-A310-4534-8D55-71365A076CA0}" type="presOf" srcId="{6B080588-D506-4046-AB68-C715C2B10100}" destId="{F5B8CA17-EE46-451A-A8A8-333004471181}" srcOrd="0" destOrd="0" presId="urn:microsoft.com/office/officeart/2008/layout/TitledPictureBlocks"/>
    <dgm:cxn modelId="{823D9431-5F67-427F-A6E8-A1D8F16DF4CC}" type="presOf" srcId="{642C89AD-F919-43CE-A4C5-9BDFCC3B7FB6}" destId="{3E23EF02-696A-42EB-8712-69A9876E3373}" srcOrd="0" destOrd="0" presId="urn:microsoft.com/office/officeart/2008/layout/TitledPictureBlocks"/>
    <dgm:cxn modelId="{8BC47538-54B5-4814-BE67-DD49B86E0DD0}" srcId="{923338C2-BE0F-4FB1-AC3A-DB4A931D262F}" destId="{642C89AD-F919-43CE-A4C5-9BDFCC3B7FB6}" srcOrd="0" destOrd="0" parTransId="{3A0FDB4D-9726-4B86-8998-A5247AD37AF2}" sibTransId="{7BC2C46F-B823-480D-957D-F0844C7231CB}"/>
    <dgm:cxn modelId="{7EA5CDAD-0DD2-4C42-8442-1E99A76819F2}" type="presOf" srcId="{923338C2-BE0F-4FB1-AC3A-DB4A931D262F}" destId="{81935F4D-A0A9-4474-90BA-844378D9BB94}" srcOrd="0" destOrd="0" presId="urn:microsoft.com/office/officeart/2008/layout/TitledPictureBlocks"/>
    <dgm:cxn modelId="{493BC653-758E-4704-93ED-0B51EB1F2CEA}" type="presParOf" srcId="{54F4D6FD-4E31-4ACA-B74E-92904599E9C9}" destId="{E11E017E-99EF-4F47-9696-A13110112E87}" srcOrd="0" destOrd="0" presId="urn:microsoft.com/office/officeart/2008/layout/TitledPictureBlocks"/>
    <dgm:cxn modelId="{2D4F11FF-A079-44A7-939A-E055F43D4893}" type="presParOf" srcId="{E11E017E-99EF-4F47-9696-A13110112E87}" destId="{81935F4D-A0A9-4474-90BA-844378D9BB94}" srcOrd="0" destOrd="0" presId="urn:microsoft.com/office/officeart/2008/layout/TitledPictureBlocks"/>
    <dgm:cxn modelId="{20DA0D86-F008-41AE-930E-1AA2B83DF5BC}" type="presParOf" srcId="{E11E017E-99EF-4F47-9696-A13110112E87}" destId="{BACDBF79-751B-41FE-B4CD-2C6EDF8AC2BE}" srcOrd="1" destOrd="0" presId="urn:microsoft.com/office/officeart/2008/layout/TitledPictureBlocks"/>
    <dgm:cxn modelId="{255C01C0-63B1-491C-95F3-7FA34F52B7EA}" type="presParOf" srcId="{E11E017E-99EF-4F47-9696-A13110112E87}" destId="{3E23EF02-696A-42EB-8712-69A9876E3373}" srcOrd="2" destOrd="0" presId="urn:microsoft.com/office/officeart/2008/layout/TitledPictureBlocks"/>
    <dgm:cxn modelId="{1AA81BD6-653F-41D4-9DA5-5DA2DE0558F7}" type="presParOf" srcId="{54F4D6FD-4E31-4ACA-B74E-92904599E9C9}" destId="{15304243-9BCE-448E-8F6B-0D568AE90D61}" srcOrd="1" destOrd="0" presId="urn:microsoft.com/office/officeart/2008/layout/TitledPictureBlocks"/>
    <dgm:cxn modelId="{8FCDE762-580D-4142-BFD0-883CB73D1747}" type="presParOf" srcId="{54F4D6FD-4E31-4ACA-B74E-92904599E9C9}" destId="{47AC0CBC-7D76-4D2E-93BB-4A1CE8A8F02B}" srcOrd="2" destOrd="0" presId="urn:microsoft.com/office/officeart/2008/layout/TitledPictureBlocks"/>
    <dgm:cxn modelId="{F1B9E96F-8ACA-48C6-8A66-C41ABE08E815}" type="presParOf" srcId="{47AC0CBC-7D76-4D2E-93BB-4A1CE8A8F02B}" destId="{8A71771A-A7FA-403B-8ADB-0FE011BDCB5B}" srcOrd="0" destOrd="0" presId="urn:microsoft.com/office/officeart/2008/layout/TitledPictureBlocks"/>
    <dgm:cxn modelId="{F2372F55-8F87-4C1C-BA9D-37EEDFD0898F}" type="presParOf" srcId="{47AC0CBC-7D76-4D2E-93BB-4A1CE8A8F02B}" destId="{2BA24D6C-2924-4F5C-AD84-6190F34004E4}" srcOrd="1" destOrd="0" presId="urn:microsoft.com/office/officeart/2008/layout/TitledPictureBlocks"/>
    <dgm:cxn modelId="{C72F7292-8B65-4EFF-888D-B81315A6D848}" type="presParOf" srcId="{47AC0CBC-7D76-4D2E-93BB-4A1CE8A8F02B}" destId="{F5B8CA17-EE46-451A-A8A8-33300447118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849DA6A-C141-4ACD-BB2F-A2D37180E5E2}" type="doc">
      <dgm:prSet loTypeId="urn:microsoft.com/office/officeart/2005/8/layout/radial2" loCatId="relationship" qsTypeId="urn:microsoft.com/office/officeart/2005/8/quickstyle/3d1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5C4BBBAC-60C9-4488-86E7-4685DFD66EE2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E0E32EA4-725E-4852-B4B7-6C0B08BC2EB4}" type="parTrans" cxnId="{7D8C39AA-1749-4C39-B0ED-2EACC14F8220}">
      <dgm:prSet/>
      <dgm:spPr/>
      <dgm:t>
        <a:bodyPr/>
        <a:lstStyle/>
        <a:p>
          <a:endParaRPr lang="zh-TW" altLang="en-US"/>
        </a:p>
      </dgm:t>
    </dgm:pt>
    <dgm:pt modelId="{2B82CB33-FC9F-4C0C-BB12-B9D24466AD9A}" type="sibTrans" cxnId="{7D8C39AA-1749-4C39-B0ED-2EACC14F8220}">
      <dgm:prSet/>
      <dgm:spPr/>
      <dgm:t>
        <a:bodyPr/>
        <a:lstStyle/>
        <a:p>
          <a:endParaRPr lang="zh-TW" altLang="en-US"/>
        </a:p>
      </dgm:t>
    </dgm:pt>
    <dgm:pt modelId="{EB792943-56CC-4558-8FED-F5B54AE2CB57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66DEFA4C-4E22-4D10-8669-BEAE80B2D78B}" type="parTrans" cxnId="{4C6AA487-049D-4C9F-99C1-089A3A9B5650}">
      <dgm:prSet/>
      <dgm:spPr/>
      <dgm:t>
        <a:bodyPr/>
        <a:lstStyle/>
        <a:p>
          <a:endParaRPr lang="zh-TW" altLang="en-US"/>
        </a:p>
      </dgm:t>
    </dgm:pt>
    <dgm:pt modelId="{FFDC572C-3292-4C02-8B08-386EECE46294}" type="sibTrans" cxnId="{4C6AA487-049D-4C9F-99C1-089A3A9B5650}">
      <dgm:prSet/>
      <dgm:spPr/>
      <dgm:t>
        <a:bodyPr/>
        <a:lstStyle/>
        <a:p>
          <a:endParaRPr lang="zh-TW" altLang="en-US"/>
        </a:p>
      </dgm:t>
    </dgm:pt>
    <dgm:pt modelId="{3D8A1734-92C1-4981-92C8-79F590AFC0F2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511E0033-CFCA-4BBA-AF23-D6CBCAE08232}" type="parTrans" cxnId="{CA3D8D97-EF0F-4BA1-B34E-AF4FAFDA0C83}">
      <dgm:prSet/>
      <dgm:spPr/>
      <dgm:t>
        <a:bodyPr/>
        <a:lstStyle/>
        <a:p>
          <a:endParaRPr lang="zh-TW" altLang="en-US"/>
        </a:p>
      </dgm:t>
    </dgm:pt>
    <dgm:pt modelId="{48457033-6F37-4CEC-B55F-A51BB51F33B3}" type="sibTrans" cxnId="{CA3D8D97-EF0F-4BA1-B34E-AF4FAFDA0C83}">
      <dgm:prSet/>
      <dgm:spPr/>
      <dgm:t>
        <a:bodyPr/>
        <a:lstStyle/>
        <a:p>
          <a:endParaRPr lang="zh-TW" altLang="en-US"/>
        </a:p>
      </dgm:t>
    </dgm:pt>
    <dgm:pt modelId="{18A95AA3-0C27-434F-852A-3427321E7A9A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403ECEF3-ABDF-47D7-A531-C9D2964F4430}" type="parTrans" cxnId="{52D5FB9B-F543-4C4E-9FEE-0DFB8B055C37}">
      <dgm:prSet/>
      <dgm:spPr/>
      <dgm:t>
        <a:bodyPr/>
        <a:lstStyle/>
        <a:p>
          <a:endParaRPr lang="zh-TW" altLang="en-US"/>
        </a:p>
      </dgm:t>
    </dgm:pt>
    <dgm:pt modelId="{94587420-D75B-476A-8AA6-147B390A268C}" type="sibTrans" cxnId="{52D5FB9B-F543-4C4E-9FEE-0DFB8B055C37}">
      <dgm:prSet/>
      <dgm:spPr/>
      <dgm:t>
        <a:bodyPr/>
        <a:lstStyle/>
        <a:p>
          <a:endParaRPr lang="zh-TW" altLang="en-US"/>
        </a:p>
      </dgm:t>
    </dgm:pt>
    <dgm:pt modelId="{2EBBA466-3B5A-4B2D-BFE1-26362B880961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93476DBC-8D99-45A3-AC2E-AA0D53DA5F27}" type="parTrans" cxnId="{5B64E24C-FF41-4D2F-AB4E-5D408AA55E70}">
      <dgm:prSet/>
      <dgm:spPr/>
      <dgm:t>
        <a:bodyPr/>
        <a:lstStyle/>
        <a:p>
          <a:endParaRPr lang="zh-TW" altLang="en-US"/>
        </a:p>
      </dgm:t>
    </dgm:pt>
    <dgm:pt modelId="{B9DEAF8C-2D79-4E7F-BB3C-136BDC1FFC53}" type="sibTrans" cxnId="{5B64E24C-FF41-4D2F-AB4E-5D408AA55E70}">
      <dgm:prSet/>
      <dgm:spPr/>
      <dgm:t>
        <a:bodyPr/>
        <a:lstStyle/>
        <a:p>
          <a:endParaRPr lang="zh-TW" altLang="en-US"/>
        </a:p>
      </dgm:t>
    </dgm:pt>
    <dgm:pt modelId="{996F3A76-1F41-4D38-BB1A-58BA5E6C722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0F5A1A0A-00A1-4640-8AAC-5139DA45EE94}" type="parTrans" cxnId="{3AFEEA9F-4A5A-4CB9-857E-D28FCE8FB94B}">
      <dgm:prSet/>
      <dgm:spPr/>
      <dgm:t>
        <a:bodyPr/>
        <a:lstStyle/>
        <a:p>
          <a:endParaRPr lang="zh-TW" altLang="en-US"/>
        </a:p>
      </dgm:t>
    </dgm:pt>
    <dgm:pt modelId="{29F7E3B0-C973-4066-A437-65D3B7888EA2}" type="sibTrans" cxnId="{3AFEEA9F-4A5A-4CB9-857E-D28FCE8FB94B}">
      <dgm:prSet/>
      <dgm:spPr/>
      <dgm:t>
        <a:bodyPr/>
        <a:lstStyle/>
        <a:p>
          <a:endParaRPr lang="zh-TW" altLang="en-US"/>
        </a:p>
      </dgm:t>
    </dgm:pt>
    <dgm:pt modelId="{565609C0-C092-483F-8627-AC83553F4193}">
      <dgm:prSet/>
      <dgm:spPr/>
      <dgm:t>
        <a:bodyPr/>
        <a:lstStyle/>
        <a:p>
          <a:pPr rtl="0"/>
          <a:r>
            <a:rPr lang="zh-TW" altLang="en-US" dirty="0" smtClean="0"/>
            <a:t>防疫影片：</a:t>
          </a:r>
          <a:endParaRPr lang="zh-TW" dirty="0"/>
        </a:p>
      </dgm:t>
    </dgm:pt>
    <dgm:pt modelId="{3C5366E7-B296-442B-8144-C5936F331FAE}" type="parTrans" cxnId="{F093D21C-D6EC-4F7C-A80F-B0D353CBA6D8}">
      <dgm:prSet/>
      <dgm:spPr/>
      <dgm:t>
        <a:bodyPr/>
        <a:lstStyle/>
        <a:p>
          <a:endParaRPr lang="zh-TW" altLang="en-US"/>
        </a:p>
      </dgm:t>
    </dgm:pt>
    <dgm:pt modelId="{C8BD085B-00E6-478C-8E0D-CD3B9F3C2602}" type="sibTrans" cxnId="{F093D21C-D6EC-4F7C-A80F-B0D353CBA6D8}">
      <dgm:prSet/>
      <dgm:spPr/>
      <dgm:t>
        <a:bodyPr/>
        <a:lstStyle/>
        <a:p>
          <a:endParaRPr lang="zh-TW" altLang="en-US"/>
        </a:p>
      </dgm:t>
    </dgm:pt>
    <dgm:pt modelId="{D4BEEBC1-4E95-43BE-B3DB-CB7B12F225A2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8A1D0100-5866-4760-AA2F-3E88E682EE38}" type="parTrans" cxnId="{FFF086D1-EE45-409D-9DF4-03F58C52E8B5}">
      <dgm:prSet/>
      <dgm:spPr/>
      <dgm:t>
        <a:bodyPr/>
        <a:lstStyle/>
        <a:p>
          <a:endParaRPr lang="zh-TW" altLang="en-US"/>
        </a:p>
      </dgm:t>
    </dgm:pt>
    <dgm:pt modelId="{060AF9CE-851D-4930-A4D0-740A4B540656}" type="sibTrans" cxnId="{FFF086D1-EE45-409D-9DF4-03F58C52E8B5}">
      <dgm:prSet/>
      <dgm:spPr/>
      <dgm:t>
        <a:bodyPr/>
        <a:lstStyle/>
        <a:p>
          <a:endParaRPr lang="zh-TW" altLang="en-US"/>
        </a:p>
      </dgm:t>
    </dgm:pt>
    <dgm:pt modelId="{7F2B0F52-9846-4C43-9B89-FAB39F4C816E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57B11A3B-27E0-403D-8B67-B08829C400D1}" type="parTrans" cxnId="{AA578531-30DC-4A07-B9C3-460B3F70BAD6}">
      <dgm:prSet/>
      <dgm:spPr/>
      <dgm:t>
        <a:bodyPr/>
        <a:lstStyle/>
        <a:p>
          <a:endParaRPr lang="zh-TW" altLang="en-US"/>
        </a:p>
      </dgm:t>
    </dgm:pt>
    <dgm:pt modelId="{7FE00875-63BE-47F8-B686-6061AC1455F9}" type="sibTrans" cxnId="{AA578531-30DC-4A07-B9C3-460B3F70BAD6}">
      <dgm:prSet/>
      <dgm:spPr/>
      <dgm:t>
        <a:bodyPr/>
        <a:lstStyle/>
        <a:p>
          <a:endParaRPr lang="zh-TW" altLang="en-US"/>
        </a:p>
      </dgm:t>
    </dgm:pt>
    <dgm:pt modelId="{A63B3E49-18FC-4D2B-99F0-F4C9EA5F5805}" type="pres">
      <dgm:prSet presAssocID="{9849DA6A-C141-4ACD-BB2F-A2D37180E5E2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317792CB-C604-4F28-A5E3-EE793BE77AC8}" type="pres">
      <dgm:prSet presAssocID="{9849DA6A-C141-4ACD-BB2F-A2D37180E5E2}" presName="cycle" presStyleCnt="0"/>
      <dgm:spPr/>
    </dgm:pt>
    <dgm:pt modelId="{2A05A76F-FCB0-44AC-88A9-643789C83C69}" type="pres">
      <dgm:prSet presAssocID="{9849DA6A-C141-4ACD-BB2F-A2D37180E5E2}" presName="centerShape" presStyleCnt="0"/>
      <dgm:spPr/>
    </dgm:pt>
    <dgm:pt modelId="{AB58EC86-31DE-4DCD-BF3F-B481C1CCDD06}" type="pres">
      <dgm:prSet presAssocID="{9849DA6A-C141-4ACD-BB2F-A2D37180E5E2}" presName="connSite" presStyleLbl="node1" presStyleIdx="0" presStyleCnt="6"/>
      <dgm:spPr/>
    </dgm:pt>
    <dgm:pt modelId="{2881C3FD-D0EF-409A-9733-CAA42E3A7626}" type="pres">
      <dgm:prSet presAssocID="{9849DA6A-C141-4ACD-BB2F-A2D37180E5E2}" presName="visible" presStyleLbl="node1" presStyleIdx="0" presStyleCnt="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B638542D-D853-4C65-8B3F-9F8E72215139}" type="pres">
      <dgm:prSet presAssocID="{E0E32EA4-725E-4852-B4B7-6C0B08BC2EB4}" presName="Name25" presStyleLbl="parChTrans1D1" presStyleIdx="0" presStyleCnt="5"/>
      <dgm:spPr/>
    </dgm:pt>
    <dgm:pt modelId="{FC0C8291-C32D-4A9E-82B0-8F1B748C71E1}" type="pres">
      <dgm:prSet presAssocID="{5C4BBBAC-60C9-4488-86E7-4685DFD66EE2}" presName="node" presStyleCnt="0"/>
      <dgm:spPr/>
    </dgm:pt>
    <dgm:pt modelId="{B22F11D3-999D-42C6-8104-52E2785EFEF8}" type="pres">
      <dgm:prSet presAssocID="{5C4BBBAC-60C9-4488-86E7-4685DFD66EE2}" presName="parentNode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743B98-D9C0-49A3-B9CE-A6DA8FC4DA94}" type="pres">
      <dgm:prSet presAssocID="{5C4BBBAC-60C9-4488-86E7-4685DFD66EE2}" presName="childNode" presStyleLbl="revTx" presStyleIdx="0" presStyleCnt="2">
        <dgm:presLayoutVars>
          <dgm:bulletEnabled val="1"/>
        </dgm:presLayoutVars>
      </dgm:prSet>
      <dgm:spPr/>
    </dgm:pt>
    <dgm:pt modelId="{60C202B5-3CA2-4379-B94B-5DCFF9A78FE2}" type="pres">
      <dgm:prSet presAssocID="{403ECEF3-ABDF-47D7-A531-C9D2964F4430}" presName="Name25" presStyleLbl="parChTrans1D1" presStyleIdx="1" presStyleCnt="5"/>
      <dgm:spPr/>
    </dgm:pt>
    <dgm:pt modelId="{EC080BDE-9081-448D-B33C-0B5B88D1A92E}" type="pres">
      <dgm:prSet presAssocID="{18A95AA3-0C27-434F-852A-3427321E7A9A}" presName="node" presStyleCnt="0"/>
      <dgm:spPr/>
    </dgm:pt>
    <dgm:pt modelId="{52DD83B3-7F80-4F95-AB63-405ABEB1E463}" type="pres">
      <dgm:prSet presAssocID="{18A95AA3-0C27-434F-852A-3427321E7A9A}" presName="parentNode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B62AA13-D720-4C5B-A717-A6ABDDB44DA4}" type="pres">
      <dgm:prSet presAssocID="{18A95AA3-0C27-434F-852A-3427321E7A9A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F4FEC0A-2EEA-44BC-9FA7-A76EA063BA91}" type="pres">
      <dgm:prSet presAssocID="{3C5366E7-B296-442B-8144-C5936F331FAE}" presName="Name25" presStyleLbl="parChTrans1D1" presStyleIdx="2" presStyleCnt="5"/>
      <dgm:spPr/>
    </dgm:pt>
    <dgm:pt modelId="{1ED1A89A-9A42-47A1-860E-EAFADD47F129}" type="pres">
      <dgm:prSet presAssocID="{565609C0-C092-483F-8627-AC83553F4193}" presName="node" presStyleCnt="0"/>
      <dgm:spPr/>
    </dgm:pt>
    <dgm:pt modelId="{51415C10-C377-4127-92AB-FE88533EF399}" type="pres">
      <dgm:prSet presAssocID="{565609C0-C092-483F-8627-AC83553F4193}" presName="parentNode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61B1CEF-E1F4-465C-8FB6-7019C419A9D8}" type="pres">
      <dgm:prSet presAssocID="{565609C0-C092-483F-8627-AC83553F4193}" presName="childNode" presStyleLbl="revTx" presStyleIdx="1" presStyleCnt="2">
        <dgm:presLayoutVars>
          <dgm:bulletEnabled val="1"/>
        </dgm:presLayoutVars>
      </dgm:prSet>
      <dgm:spPr/>
    </dgm:pt>
    <dgm:pt modelId="{919A3443-760F-4F8A-80AF-119191C9557D}" type="pres">
      <dgm:prSet presAssocID="{8A1D0100-5866-4760-AA2F-3E88E682EE38}" presName="Name25" presStyleLbl="parChTrans1D1" presStyleIdx="3" presStyleCnt="5"/>
      <dgm:spPr/>
    </dgm:pt>
    <dgm:pt modelId="{060E4072-4F33-4C9C-BEDE-A98E22F0F372}" type="pres">
      <dgm:prSet presAssocID="{D4BEEBC1-4E95-43BE-B3DB-CB7B12F225A2}" presName="node" presStyleCnt="0"/>
      <dgm:spPr/>
    </dgm:pt>
    <dgm:pt modelId="{A7596E23-68D1-406A-AF8A-DE90B13EE1F3}" type="pres">
      <dgm:prSet presAssocID="{D4BEEBC1-4E95-43BE-B3DB-CB7B12F225A2}" presName="parentNode" presStyleLbl="node1" presStyleIdx="4" presStyleCnt="6">
        <dgm:presLayoutVars>
          <dgm:chMax val="1"/>
          <dgm:bulletEnabled val="1"/>
        </dgm:presLayoutVars>
      </dgm:prSet>
      <dgm:spPr/>
    </dgm:pt>
    <dgm:pt modelId="{E22DBDC4-A9E7-4E90-9155-BA7F2A58C35C}" type="pres">
      <dgm:prSet presAssocID="{D4BEEBC1-4E95-43BE-B3DB-CB7B12F225A2}" presName="childNode" presStyleLbl="revTx" presStyleIdx="1" presStyleCnt="2">
        <dgm:presLayoutVars>
          <dgm:bulletEnabled val="1"/>
        </dgm:presLayoutVars>
      </dgm:prSet>
      <dgm:spPr/>
    </dgm:pt>
    <dgm:pt modelId="{3C7B7BDE-7B4D-454F-89E5-FFDEB691E416}" type="pres">
      <dgm:prSet presAssocID="{57B11A3B-27E0-403D-8B67-B08829C400D1}" presName="Name25" presStyleLbl="parChTrans1D1" presStyleIdx="4" presStyleCnt="5"/>
      <dgm:spPr/>
    </dgm:pt>
    <dgm:pt modelId="{41B336E9-6006-446B-BC4A-5BF19C2CF8C6}" type="pres">
      <dgm:prSet presAssocID="{7F2B0F52-9846-4C43-9B89-FAB39F4C816E}" presName="node" presStyleCnt="0"/>
      <dgm:spPr/>
    </dgm:pt>
    <dgm:pt modelId="{D0AF3523-7AFE-4818-AECE-BC396B4EB3F1}" type="pres">
      <dgm:prSet presAssocID="{7F2B0F52-9846-4C43-9B89-FAB39F4C816E}" presName="parentNode" presStyleLbl="node1" presStyleIdx="5" presStyleCnt="6">
        <dgm:presLayoutVars>
          <dgm:chMax val="1"/>
          <dgm:bulletEnabled val="1"/>
        </dgm:presLayoutVars>
      </dgm:prSet>
      <dgm:spPr/>
    </dgm:pt>
    <dgm:pt modelId="{2A58C6C0-88CC-4D16-8F74-2D42A6200247}" type="pres">
      <dgm:prSet presAssocID="{7F2B0F52-9846-4C43-9B89-FAB39F4C816E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11EE1E48-21B4-403A-8B21-A6689E9A2E46}" type="presOf" srcId="{2EBBA466-3B5A-4B2D-BFE1-26362B880961}" destId="{AB62AA13-D720-4C5B-A717-A6ABDDB44DA4}" srcOrd="0" destOrd="0" presId="urn:microsoft.com/office/officeart/2005/8/layout/radial2"/>
    <dgm:cxn modelId="{892B38C2-7117-45ED-AC29-08FD92741581}" type="presOf" srcId="{7F2B0F52-9846-4C43-9B89-FAB39F4C816E}" destId="{D0AF3523-7AFE-4818-AECE-BC396B4EB3F1}" srcOrd="0" destOrd="0" presId="urn:microsoft.com/office/officeart/2005/8/layout/radial2"/>
    <dgm:cxn modelId="{6473F240-60CE-46C3-9EF6-DA29B8543B2D}" type="presOf" srcId="{3D8A1734-92C1-4981-92C8-79F590AFC0F2}" destId="{6F743B98-D9C0-49A3-B9CE-A6DA8FC4DA94}" srcOrd="0" destOrd="1" presId="urn:microsoft.com/office/officeart/2005/8/layout/radial2"/>
    <dgm:cxn modelId="{A734932B-9530-477D-8F97-3B43308ACECC}" type="presOf" srcId="{EB792943-56CC-4558-8FED-F5B54AE2CB57}" destId="{6F743B98-D9C0-49A3-B9CE-A6DA8FC4DA94}" srcOrd="0" destOrd="0" presId="urn:microsoft.com/office/officeart/2005/8/layout/radial2"/>
    <dgm:cxn modelId="{4FD8B2A0-BDD5-486C-B004-1A24CE40E75B}" type="presOf" srcId="{403ECEF3-ABDF-47D7-A531-C9D2964F4430}" destId="{60C202B5-3CA2-4379-B94B-5DCFF9A78FE2}" srcOrd="0" destOrd="0" presId="urn:microsoft.com/office/officeart/2005/8/layout/radial2"/>
    <dgm:cxn modelId="{72F8A42D-0ECC-4819-ADF0-A72F987C4454}" type="presOf" srcId="{D4BEEBC1-4E95-43BE-B3DB-CB7B12F225A2}" destId="{A7596E23-68D1-406A-AF8A-DE90B13EE1F3}" srcOrd="0" destOrd="0" presId="urn:microsoft.com/office/officeart/2005/8/layout/radial2"/>
    <dgm:cxn modelId="{FFF086D1-EE45-409D-9DF4-03F58C52E8B5}" srcId="{9849DA6A-C141-4ACD-BB2F-A2D37180E5E2}" destId="{D4BEEBC1-4E95-43BE-B3DB-CB7B12F225A2}" srcOrd="3" destOrd="0" parTransId="{8A1D0100-5866-4760-AA2F-3E88E682EE38}" sibTransId="{060AF9CE-851D-4930-A4D0-740A4B540656}"/>
    <dgm:cxn modelId="{6DF30C0D-1B2A-4FC7-98E6-0F10FF958D01}" type="presOf" srcId="{3C5366E7-B296-442B-8144-C5936F331FAE}" destId="{1F4FEC0A-2EEA-44BC-9FA7-A76EA063BA91}" srcOrd="0" destOrd="0" presId="urn:microsoft.com/office/officeart/2005/8/layout/radial2"/>
    <dgm:cxn modelId="{52D5FB9B-F543-4C4E-9FEE-0DFB8B055C37}" srcId="{9849DA6A-C141-4ACD-BB2F-A2D37180E5E2}" destId="{18A95AA3-0C27-434F-852A-3427321E7A9A}" srcOrd="1" destOrd="0" parTransId="{403ECEF3-ABDF-47D7-A531-C9D2964F4430}" sibTransId="{94587420-D75B-476A-8AA6-147B390A268C}"/>
    <dgm:cxn modelId="{CC377D7F-793F-46B9-8CFD-F14D8CC17C39}" type="presOf" srcId="{5C4BBBAC-60C9-4488-86E7-4685DFD66EE2}" destId="{B22F11D3-999D-42C6-8104-52E2785EFEF8}" srcOrd="0" destOrd="0" presId="urn:microsoft.com/office/officeart/2005/8/layout/radial2"/>
    <dgm:cxn modelId="{3AFEEA9F-4A5A-4CB9-857E-D28FCE8FB94B}" srcId="{18A95AA3-0C27-434F-852A-3427321E7A9A}" destId="{996F3A76-1F41-4D38-BB1A-58BA5E6C7220}" srcOrd="1" destOrd="0" parTransId="{0F5A1A0A-00A1-4640-8AAC-5139DA45EE94}" sibTransId="{29F7E3B0-C973-4066-A437-65D3B7888EA2}"/>
    <dgm:cxn modelId="{0F353426-9603-4746-8EF8-11651DF4E2E6}" type="presOf" srcId="{9849DA6A-C141-4ACD-BB2F-A2D37180E5E2}" destId="{A63B3E49-18FC-4D2B-99F0-F4C9EA5F5805}" srcOrd="0" destOrd="0" presId="urn:microsoft.com/office/officeart/2005/8/layout/radial2"/>
    <dgm:cxn modelId="{7D8C39AA-1749-4C39-B0ED-2EACC14F8220}" srcId="{9849DA6A-C141-4ACD-BB2F-A2D37180E5E2}" destId="{5C4BBBAC-60C9-4488-86E7-4685DFD66EE2}" srcOrd="0" destOrd="0" parTransId="{E0E32EA4-725E-4852-B4B7-6C0B08BC2EB4}" sibTransId="{2B82CB33-FC9F-4C0C-BB12-B9D24466AD9A}"/>
    <dgm:cxn modelId="{C7B9BAF6-DAFD-40D4-A07C-7145E5D7A227}" type="presOf" srcId="{565609C0-C092-483F-8627-AC83553F4193}" destId="{51415C10-C377-4127-92AB-FE88533EF399}" srcOrd="0" destOrd="0" presId="urn:microsoft.com/office/officeart/2005/8/layout/radial2"/>
    <dgm:cxn modelId="{65FF2FE4-DB8D-420B-954E-3A63CE6AFB91}" type="presOf" srcId="{57B11A3B-27E0-403D-8B67-B08829C400D1}" destId="{3C7B7BDE-7B4D-454F-89E5-FFDEB691E416}" srcOrd="0" destOrd="0" presId="urn:microsoft.com/office/officeart/2005/8/layout/radial2"/>
    <dgm:cxn modelId="{AA578531-30DC-4A07-B9C3-460B3F70BAD6}" srcId="{9849DA6A-C141-4ACD-BB2F-A2D37180E5E2}" destId="{7F2B0F52-9846-4C43-9B89-FAB39F4C816E}" srcOrd="4" destOrd="0" parTransId="{57B11A3B-27E0-403D-8B67-B08829C400D1}" sibTransId="{7FE00875-63BE-47F8-B686-6061AC1455F9}"/>
    <dgm:cxn modelId="{4C6AA487-049D-4C9F-99C1-089A3A9B5650}" srcId="{5C4BBBAC-60C9-4488-86E7-4685DFD66EE2}" destId="{EB792943-56CC-4558-8FED-F5B54AE2CB57}" srcOrd="0" destOrd="0" parTransId="{66DEFA4C-4E22-4D10-8669-BEAE80B2D78B}" sibTransId="{FFDC572C-3292-4C02-8B08-386EECE46294}"/>
    <dgm:cxn modelId="{F093D21C-D6EC-4F7C-A80F-B0D353CBA6D8}" srcId="{9849DA6A-C141-4ACD-BB2F-A2D37180E5E2}" destId="{565609C0-C092-483F-8627-AC83553F4193}" srcOrd="2" destOrd="0" parTransId="{3C5366E7-B296-442B-8144-C5936F331FAE}" sibTransId="{C8BD085B-00E6-478C-8E0D-CD3B9F3C2602}"/>
    <dgm:cxn modelId="{CA3D8D97-EF0F-4BA1-B34E-AF4FAFDA0C83}" srcId="{5C4BBBAC-60C9-4488-86E7-4685DFD66EE2}" destId="{3D8A1734-92C1-4981-92C8-79F590AFC0F2}" srcOrd="1" destOrd="0" parTransId="{511E0033-CFCA-4BBA-AF23-D6CBCAE08232}" sibTransId="{48457033-6F37-4CEC-B55F-A51BB51F33B3}"/>
    <dgm:cxn modelId="{070DF1E3-2997-412E-A595-EABB1942EF5F}" type="presOf" srcId="{E0E32EA4-725E-4852-B4B7-6C0B08BC2EB4}" destId="{B638542D-D853-4C65-8B3F-9F8E72215139}" srcOrd="0" destOrd="0" presId="urn:microsoft.com/office/officeart/2005/8/layout/radial2"/>
    <dgm:cxn modelId="{5B64E24C-FF41-4D2F-AB4E-5D408AA55E70}" srcId="{18A95AA3-0C27-434F-852A-3427321E7A9A}" destId="{2EBBA466-3B5A-4B2D-BFE1-26362B880961}" srcOrd="0" destOrd="0" parTransId="{93476DBC-8D99-45A3-AC2E-AA0D53DA5F27}" sibTransId="{B9DEAF8C-2D79-4E7F-BB3C-136BDC1FFC53}"/>
    <dgm:cxn modelId="{85150BE6-F71E-4988-A252-9D9363FF0C4D}" type="presOf" srcId="{996F3A76-1F41-4D38-BB1A-58BA5E6C7220}" destId="{AB62AA13-D720-4C5B-A717-A6ABDDB44DA4}" srcOrd="0" destOrd="1" presId="urn:microsoft.com/office/officeart/2005/8/layout/radial2"/>
    <dgm:cxn modelId="{24C0B1E7-A6BF-422E-B4B7-19B56FC74BE8}" type="presOf" srcId="{8A1D0100-5866-4760-AA2F-3E88E682EE38}" destId="{919A3443-760F-4F8A-80AF-119191C9557D}" srcOrd="0" destOrd="0" presId="urn:microsoft.com/office/officeart/2005/8/layout/radial2"/>
    <dgm:cxn modelId="{2671BF23-BEDC-466A-8154-AD03FCF2AD5F}" type="presOf" srcId="{18A95AA3-0C27-434F-852A-3427321E7A9A}" destId="{52DD83B3-7F80-4F95-AB63-405ABEB1E463}" srcOrd="0" destOrd="0" presId="urn:microsoft.com/office/officeart/2005/8/layout/radial2"/>
    <dgm:cxn modelId="{E6484F3D-BBB7-4FEC-98BF-AAD692A07C1C}" type="presParOf" srcId="{A63B3E49-18FC-4D2B-99F0-F4C9EA5F5805}" destId="{317792CB-C604-4F28-A5E3-EE793BE77AC8}" srcOrd="0" destOrd="0" presId="urn:microsoft.com/office/officeart/2005/8/layout/radial2"/>
    <dgm:cxn modelId="{D5AE63D8-C5E3-4B46-90F7-871B8B7A0E67}" type="presParOf" srcId="{317792CB-C604-4F28-A5E3-EE793BE77AC8}" destId="{2A05A76F-FCB0-44AC-88A9-643789C83C69}" srcOrd="0" destOrd="0" presId="urn:microsoft.com/office/officeart/2005/8/layout/radial2"/>
    <dgm:cxn modelId="{9841F49B-627F-45CA-A290-A6A58B76A50B}" type="presParOf" srcId="{2A05A76F-FCB0-44AC-88A9-643789C83C69}" destId="{AB58EC86-31DE-4DCD-BF3F-B481C1CCDD06}" srcOrd="0" destOrd="0" presId="urn:microsoft.com/office/officeart/2005/8/layout/radial2"/>
    <dgm:cxn modelId="{8C1815A8-BDCA-4F6C-98CF-80A751C9451B}" type="presParOf" srcId="{2A05A76F-FCB0-44AC-88A9-643789C83C69}" destId="{2881C3FD-D0EF-409A-9733-CAA42E3A7626}" srcOrd="1" destOrd="0" presId="urn:microsoft.com/office/officeart/2005/8/layout/radial2"/>
    <dgm:cxn modelId="{593F1476-9AFD-4BF6-A689-F700A069B0D8}" type="presParOf" srcId="{317792CB-C604-4F28-A5E3-EE793BE77AC8}" destId="{B638542D-D853-4C65-8B3F-9F8E72215139}" srcOrd="1" destOrd="0" presId="urn:microsoft.com/office/officeart/2005/8/layout/radial2"/>
    <dgm:cxn modelId="{9769A720-4A46-4247-BFDB-1B63A84E2B64}" type="presParOf" srcId="{317792CB-C604-4F28-A5E3-EE793BE77AC8}" destId="{FC0C8291-C32D-4A9E-82B0-8F1B748C71E1}" srcOrd="2" destOrd="0" presId="urn:microsoft.com/office/officeart/2005/8/layout/radial2"/>
    <dgm:cxn modelId="{E06DB8D7-6CCE-4CEA-8643-7B35E96A1853}" type="presParOf" srcId="{FC0C8291-C32D-4A9E-82B0-8F1B748C71E1}" destId="{B22F11D3-999D-42C6-8104-52E2785EFEF8}" srcOrd="0" destOrd="0" presId="urn:microsoft.com/office/officeart/2005/8/layout/radial2"/>
    <dgm:cxn modelId="{9E16B170-01EB-4F99-B25E-C6B1922B827A}" type="presParOf" srcId="{FC0C8291-C32D-4A9E-82B0-8F1B748C71E1}" destId="{6F743B98-D9C0-49A3-B9CE-A6DA8FC4DA94}" srcOrd="1" destOrd="0" presId="urn:microsoft.com/office/officeart/2005/8/layout/radial2"/>
    <dgm:cxn modelId="{140E2C46-B0E4-4E83-BE37-449043ABD40C}" type="presParOf" srcId="{317792CB-C604-4F28-A5E3-EE793BE77AC8}" destId="{60C202B5-3CA2-4379-B94B-5DCFF9A78FE2}" srcOrd="3" destOrd="0" presId="urn:microsoft.com/office/officeart/2005/8/layout/radial2"/>
    <dgm:cxn modelId="{ED553EC0-10E6-49AF-9FF0-4EE479B5EE53}" type="presParOf" srcId="{317792CB-C604-4F28-A5E3-EE793BE77AC8}" destId="{EC080BDE-9081-448D-B33C-0B5B88D1A92E}" srcOrd="4" destOrd="0" presId="urn:microsoft.com/office/officeart/2005/8/layout/radial2"/>
    <dgm:cxn modelId="{499CFC3F-6E3A-4B44-95FF-D6D45093003D}" type="presParOf" srcId="{EC080BDE-9081-448D-B33C-0B5B88D1A92E}" destId="{52DD83B3-7F80-4F95-AB63-405ABEB1E463}" srcOrd="0" destOrd="0" presId="urn:microsoft.com/office/officeart/2005/8/layout/radial2"/>
    <dgm:cxn modelId="{70CFE69F-F7AA-44A5-A1FD-B929AD0E365C}" type="presParOf" srcId="{EC080BDE-9081-448D-B33C-0B5B88D1A92E}" destId="{AB62AA13-D720-4C5B-A717-A6ABDDB44DA4}" srcOrd="1" destOrd="0" presId="urn:microsoft.com/office/officeart/2005/8/layout/radial2"/>
    <dgm:cxn modelId="{BE0685F4-738D-46C8-889A-E9EB07AE6357}" type="presParOf" srcId="{317792CB-C604-4F28-A5E3-EE793BE77AC8}" destId="{1F4FEC0A-2EEA-44BC-9FA7-A76EA063BA91}" srcOrd="5" destOrd="0" presId="urn:microsoft.com/office/officeart/2005/8/layout/radial2"/>
    <dgm:cxn modelId="{26BC0C33-BC6F-4827-9D5B-E583D17E93A3}" type="presParOf" srcId="{317792CB-C604-4F28-A5E3-EE793BE77AC8}" destId="{1ED1A89A-9A42-47A1-860E-EAFADD47F129}" srcOrd="6" destOrd="0" presId="urn:microsoft.com/office/officeart/2005/8/layout/radial2"/>
    <dgm:cxn modelId="{0AE347FC-0533-4E28-860A-8354EB412800}" type="presParOf" srcId="{1ED1A89A-9A42-47A1-860E-EAFADD47F129}" destId="{51415C10-C377-4127-92AB-FE88533EF399}" srcOrd="0" destOrd="0" presId="urn:microsoft.com/office/officeart/2005/8/layout/radial2"/>
    <dgm:cxn modelId="{0967E5BC-FB70-49A3-B3CB-2CB1CCBE14DB}" type="presParOf" srcId="{1ED1A89A-9A42-47A1-860E-EAFADD47F129}" destId="{F61B1CEF-E1F4-465C-8FB6-7019C419A9D8}" srcOrd="1" destOrd="0" presId="urn:microsoft.com/office/officeart/2005/8/layout/radial2"/>
    <dgm:cxn modelId="{FE946476-D2E2-4457-9C9D-C49E88D0BB15}" type="presParOf" srcId="{317792CB-C604-4F28-A5E3-EE793BE77AC8}" destId="{919A3443-760F-4F8A-80AF-119191C9557D}" srcOrd="7" destOrd="0" presId="urn:microsoft.com/office/officeart/2005/8/layout/radial2"/>
    <dgm:cxn modelId="{8BC1BEA5-56E7-4DCB-B100-C090BFD9B915}" type="presParOf" srcId="{317792CB-C604-4F28-A5E3-EE793BE77AC8}" destId="{060E4072-4F33-4C9C-BEDE-A98E22F0F372}" srcOrd="8" destOrd="0" presId="urn:microsoft.com/office/officeart/2005/8/layout/radial2"/>
    <dgm:cxn modelId="{10018052-3DD6-4082-82BB-1B566E0C233C}" type="presParOf" srcId="{060E4072-4F33-4C9C-BEDE-A98E22F0F372}" destId="{A7596E23-68D1-406A-AF8A-DE90B13EE1F3}" srcOrd="0" destOrd="0" presId="urn:microsoft.com/office/officeart/2005/8/layout/radial2"/>
    <dgm:cxn modelId="{55377875-0381-4D80-98E2-69F8A01AEA03}" type="presParOf" srcId="{060E4072-4F33-4C9C-BEDE-A98E22F0F372}" destId="{E22DBDC4-A9E7-4E90-9155-BA7F2A58C35C}" srcOrd="1" destOrd="0" presId="urn:microsoft.com/office/officeart/2005/8/layout/radial2"/>
    <dgm:cxn modelId="{7170BF41-7FAA-44FB-B27D-DDA111F9F4F2}" type="presParOf" srcId="{317792CB-C604-4F28-A5E3-EE793BE77AC8}" destId="{3C7B7BDE-7B4D-454F-89E5-FFDEB691E416}" srcOrd="9" destOrd="0" presId="urn:microsoft.com/office/officeart/2005/8/layout/radial2"/>
    <dgm:cxn modelId="{B854A0BD-0459-4C6D-BF81-56DFC20BF951}" type="presParOf" srcId="{317792CB-C604-4F28-A5E3-EE793BE77AC8}" destId="{41B336E9-6006-446B-BC4A-5BF19C2CF8C6}" srcOrd="10" destOrd="0" presId="urn:microsoft.com/office/officeart/2005/8/layout/radial2"/>
    <dgm:cxn modelId="{B173E6A1-76EB-403F-B471-D3F42EB69A0A}" type="presParOf" srcId="{41B336E9-6006-446B-BC4A-5BF19C2CF8C6}" destId="{D0AF3523-7AFE-4818-AECE-BC396B4EB3F1}" srcOrd="0" destOrd="0" presId="urn:microsoft.com/office/officeart/2005/8/layout/radial2"/>
    <dgm:cxn modelId="{70601105-1868-44E9-B144-9A7178375273}" type="presParOf" srcId="{41B336E9-6006-446B-BC4A-5BF19C2CF8C6}" destId="{2A58C6C0-88CC-4D16-8F74-2D42A620024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3B3066-10E7-473C-BDF6-94258D9F478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63DF0D7A-C355-49FF-AFDE-E3725A0DB964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6DBB40A-677B-4E58-B872-6AC152D17BDA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39F1268F-AB5D-44B8-AC4F-879B00A096EF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solidFill>
          <a:schemeClr val="accent5">
            <a:tint val="50000"/>
            <a:hueOff val="-3560789"/>
            <a:satOff val="15872"/>
            <a:lumOff val="14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639C440-F15A-4F8E-B1EC-934C6701434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875066BA-0371-4CB1-9670-7B6507B411CE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solidFill>
          <a:schemeClr val="accent5">
            <a:tint val="50000"/>
            <a:hueOff val="-7121577"/>
            <a:satOff val="31745"/>
            <a:lumOff val="280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C2704BF-D14D-4180-9F99-C6B4B12C9B82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B6AFDFC4-EEC3-4009-80EA-8007725B9CD9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F9F6DAF-542C-477E-ABE4-E22CBBBD154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CDBF79-751B-41FE-B4CD-2C6EDF8AC2BE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E23EF02-696A-42EB-8712-69A9876E3373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81935F4D-A0A9-4474-90BA-844378D9BB9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2BA24D6C-2924-4F5C-AD84-6190F34004E4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1905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5B8CA17-EE46-451A-A8A8-33300447118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8A71771A-A7FA-403B-8ADB-0FE011BDCB5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7B7BDE-7B4D-454F-89E5-FFDEB691E416}">
      <dsp:nvSpPr>
        <dsp:cNvPr id="0" name=""/>
        <dsp:cNvSpPr/>
      </dsp:nvSpPr>
      <dsp:spPr>
        <a:xfrm rot="3370684">
          <a:off x="2601616" y="3282905"/>
          <a:ext cx="1340382" cy="28476"/>
        </a:xfrm>
        <a:custGeom>
          <a:avLst/>
          <a:gdLst/>
          <a:ahLst/>
          <a:cxnLst/>
          <a:rect l="0" t="0" r="0" b="0"/>
          <a:pathLst>
            <a:path>
              <a:moveTo>
                <a:pt x="0" y="14238"/>
              </a:moveTo>
              <a:lnTo>
                <a:pt x="1340382" y="1423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9A3443-760F-4F8A-80AF-119191C9557D}">
      <dsp:nvSpPr>
        <dsp:cNvPr id="0" name=""/>
        <dsp:cNvSpPr/>
      </dsp:nvSpPr>
      <dsp:spPr>
        <a:xfrm rot="1739679">
          <a:off x="2973772" y="2814487"/>
          <a:ext cx="1202765" cy="28476"/>
        </a:xfrm>
        <a:custGeom>
          <a:avLst/>
          <a:gdLst/>
          <a:ahLst/>
          <a:cxnLst/>
          <a:rect l="0" t="0" r="0" b="0"/>
          <a:pathLst>
            <a:path>
              <a:moveTo>
                <a:pt x="0" y="14238"/>
              </a:moveTo>
              <a:lnTo>
                <a:pt x="1202765" y="1423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4FEC0A-2EEA-44BC-9FA7-A76EA063BA91}">
      <dsp:nvSpPr>
        <dsp:cNvPr id="0" name=""/>
        <dsp:cNvSpPr/>
      </dsp:nvSpPr>
      <dsp:spPr>
        <a:xfrm>
          <a:off x="3049146" y="2270447"/>
          <a:ext cx="1206923" cy="28476"/>
        </a:xfrm>
        <a:custGeom>
          <a:avLst/>
          <a:gdLst/>
          <a:ahLst/>
          <a:cxnLst/>
          <a:rect l="0" t="0" r="0" b="0"/>
          <a:pathLst>
            <a:path>
              <a:moveTo>
                <a:pt x="0" y="14238"/>
              </a:moveTo>
              <a:lnTo>
                <a:pt x="1206923" y="1423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C202B5-3CA2-4379-B94B-5DCFF9A78FE2}">
      <dsp:nvSpPr>
        <dsp:cNvPr id="0" name=""/>
        <dsp:cNvSpPr/>
      </dsp:nvSpPr>
      <dsp:spPr>
        <a:xfrm rot="19860321">
          <a:off x="2973772" y="1726407"/>
          <a:ext cx="1202765" cy="28476"/>
        </a:xfrm>
        <a:custGeom>
          <a:avLst/>
          <a:gdLst/>
          <a:ahLst/>
          <a:cxnLst/>
          <a:rect l="0" t="0" r="0" b="0"/>
          <a:pathLst>
            <a:path>
              <a:moveTo>
                <a:pt x="0" y="14238"/>
              </a:moveTo>
              <a:lnTo>
                <a:pt x="1202765" y="1423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38542D-D853-4C65-8B3F-9F8E72215139}">
      <dsp:nvSpPr>
        <dsp:cNvPr id="0" name=""/>
        <dsp:cNvSpPr/>
      </dsp:nvSpPr>
      <dsp:spPr>
        <a:xfrm rot="18229316">
          <a:off x="2601616" y="1257989"/>
          <a:ext cx="1340382" cy="28476"/>
        </a:xfrm>
        <a:custGeom>
          <a:avLst/>
          <a:gdLst/>
          <a:ahLst/>
          <a:cxnLst/>
          <a:rect l="0" t="0" r="0" b="0"/>
          <a:pathLst>
            <a:path>
              <a:moveTo>
                <a:pt x="0" y="14238"/>
              </a:moveTo>
              <a:lnTo>
                <a:pt x="1340382" y="14238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81C3FD-D0EF-409A-9733-CAA42E3A7626}">
      <dsp:nvSpPr>
        <dsp:cNvPr id="0" name=""/>
        <dsp:cNvSpPr/>
      </dsp:nvSpPr>
      <dsp:spPr>
        <a:xfrm>
          <a:off x="1942490" y="1633711"/>
          <a:ext cx="1301948" cy="1301948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22F11D3-999D-42C6-8104-52E2785EFEF8}">
      <dsp:nvSpPr>
        <dsp:cNvPr id="0" name=""/>
        <dsp:cNvSpPr/>
      </dsp:nvSpPr>
      <dsp:spPr>
        <a:xfrm>
          <a:off x="3471665" y="380"/>
          <a:ext cx="781169" cy="781169"/>
        </a:xfrm>
        <a:prstGeom prst="ellipse">
          <a:avLst/>
        </a:prstGeom>
        <a:gradFill rotWithShape="0">
          <a:gsLst>
            <a:gs pos="0">
              <a:schemeClr val="accent5">
                <a:hueOff val="-1986775"/>
                <a:satOff val="7962"/>
                <a:lumOff val="1726"/>
                <a:alphaOff val="0"/>
                <a:shade val="51000"/>
                <a:satMod val="130000"/>
              </a:schemeClr>
            </a:gs>
            <a:gs pos="80000">
              <a:schemeClr val="accent5">
                <a:hueOff val="-1986775"/>
                <a:satOff val="7962"/>
                <a:lumOff val="1726"/>
                <a:alphaOff val="0"/>
                <a:shade val="93000"/>
                <a:satMod val="130000"/>
              </a:schemeClr>
            </a:gs>
            <a:gs pos="100000">
              <a:schemeClr val="accent5">
                <a:hueOff val="-1986775"/>
                <a:satOff val="7962"/>
                <a:lumOff val="1726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dirty="0" smtClean="0"/>
            <a:t>衛福部疾管署</a:t>
          </a:r>
          <a:endParaRPr lang="zh-TW" sz="1100" kern="1200" dirty="0"/>
        </a:p>
      </dsp:txBody>
      <dsp:txXfrm>
        <a:off x="3586065" y="114780"/>
        <a:ext cx="552369" cy="552369"/>
      </dsp:txXfrm>
    </dsp:sp>
    <dsp:sp modelId="{6F743B98-D9C0-49A3-B9CE-A6DA8FC4DA94}">
      <dsp:nvSpPr>
        <dsp:cNvPr id="0" name=""/>
        <dsp:cNvSpPr/>
      </dsp:nvSpPr>
      <dsp:spPr>
        <a:xfrm>
          <a:off x="4330951" y="380"/>
          <a:ext cx="1171753" cy="781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200" kern="1200" dirty="0" smtClean="0"/>
            <a:t>掌握最新疫情</a:t>
          </a:r>
          <a:endParaRPr lang="zh-TW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200" kern="1200" smtClean="0"/>
            <a:t>了解防疫議題</a:t>
          </a:r>
          <a:endParaRPr lang="zh-TW" sz="1200" kern="1200"/>
        </a:p>
      </dsp:txBody>
      <dsp:txXfrm>
        <a:off x="4330951" y="380"/>
        <a:ext cx="1171753" cy="781169"/>
      </dsp:txXfrm>
    </dsp:sp>
    <dsp:sp modelId="{52DD83B3-7F80-4F95-AB63-405ABEB1E463}">
      <dsp:nvSpPr>
        <dsp:cNvPr id="0" name=""/>
        <dsp:cNvSpPr/>
      </dsp:nvSpPr>
      <dsp:spPr>
        <a:xfrm>
          <a:off x="4052209" y="869226"/>
          <a:ext cx="781169" cy="781169"/>
        </a:xfrm>
        <a:prstGeom prst="ellipse">
          <a:avLst/>
        </a:prstGeom>
        <a:gradFill rotWithShape="0">
          <a:gsLst>
            <a:gs pos="0">
              <a:schemeClr val="accent5">
                <a:hueOff val="-3973551"/>
                <a:satOff val="15924"/>
                <a:lumOff val="3451"/>
                <a:alphaOff val="0"/>
                <a:shade val="51000"/>
                <a:satMod val="130000"/>
              </a:schemeClr>
            </a:gs>
            <a:gs pos="80000">
              <a:schemeClr val="accent5">
                <a:hueOff val="-3973551"/>
                <a:satOff val="15924"/>
                <a:lumOff val="3451"/>
                <a:alphaOff val="0"/>
                <a:shade val="93000"/>
                <a:satMod val="130000"/>
              </a:schemeClr>
            </a:gs>
            <a:gs pos="100000">
              <a:schemeClr val="accent5">
                <a:hueOff val="-3973551"/>
                <a:satOff val="15924"/>
                <a:lumOff val="345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100" kern="1200" dirty="0" smtClean="0"/>
            <a:t>防疫小測驗</a:t>
          </a:r>
          <a:endParaRPr lang="zh-TW" sz="1100" kern="1200" dirty="0"/>
        </a:p>
      </dsp:txBody>
      <dsp:txXfrm>
        <a:off x="4166609" y="983626"/>
        <a:ext cx="552369" cy="552369"/>
      </dsp:txXfrm>
    </dsp:sp>
    <dsp:sp modelId="{AB62AA13-D720-4C5B-A717-A6ABDDB44DA4}">
      <dsp:nvSpPr>
        <dsp:cNvPr id="0" name=""/>
        <dsp:cNvSpPr/>
      </dsp:nvSpPr>
      <dsp:spPr>
        <a:xfrm>
          <a:off x="4911495" y="869226"/>
          <a:ext cx="1171753" cy="78116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200" kern="1200" dirty="0" smtClean="0"/>
            <a:t>你的防疫觀念正確嗎？</a:t>
          </a:r>
          <a:endParaRPr lang="zh-TW" sz="1200" kern="1200" dirty="0"/>
        </a:p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200" kern="1200" dirty="0" smtClean="0"/>
            <a:t>擊敗新冠病毒，健康久久！</a:t>
          </a:r>
          <a:endParaRPr lang="zh-TW" sz="1200" kern="1200" dirty="0"/>
        </a:p>
      </dsp:txBody>
      <dsp:txXfrm>
        <a:off x="4911495" y="869226"/>
        <a:ext cx="1171753" cy="781169"/>
      </dsp:txXfrm>
    </dsp:sp>
    <dsp:sp modelId="{51415C10-C377-4127-92AB-FE88533EF399}">
      <dsp:nvSpPr>
        <dsp:cNvPr id="0" name=""/>
        <dsp:cNvSpPr/>
      </dsp:nvSpPr>
      <dsp:spPr>
        <a:xfrm>
          <a:off x="4256069" y="1894100"/>
          <a:ext cx="781169" cy="781169"/>
        </a:xfrm>
        <a:prstGeom prst="ellipse">
          <a:avLst/>
        </a:prstGeom>
        <a:gradFill rotWithShape="0">
          <a:gsLst>
            <a:gs pos="0">
              <a:schemeClr val="accent5">
                <a:hueOff val="-5960326"/>
                <a:satOff val="23887"/>
                <a:lumOff val="5177"/>
                <a:alphaOff val="0"/>
                <a:shade val="51000"/>
                <a:satMod val="130000"/>
              </a:schemeClr>
            </a:gs>
            <a:gs pos="80000">
              <a:schemeClr val="accent5">
                <a:hueOff val="-5960326"/>
                <a:satOff val="23887"/>
                <a:lumOff val="5177"/>
                <a:alphaOff val="0"/>
                <a:shade val="93000"/>
                <a:satMod val="130000"/>
              </a:schemeClr>
            </a:gs>
            <a:gs pos="100000">
              <a:schemeClr val="accent5">
                <a:hueOff val="-5960326"/>
                <a:satOff val="23887"/>
                <a:lumOff val="517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kern="1200" dirty="0" smtClean="0"/>
            <a:t>防疫影片：</a:t>
          </a:r>
          <a:endParaRPr lang="zh-TW" sz="1100" kern="1200" dirty="0"/>
        </a:p>
      </dsp:txBody>
      <dsp:txXfrm>
        <a:off x="4370469" y="2008500"/>
        <a:ext cx="552369" cy="552369"/>
      </dsp:txXfrm>
    </dsp:sp>
    <dsp:sp modelId="{A7596E23-68D1-406A-AF8A-DE90B13EE1F3}">
      <dsp:nvSpPr>
        <dsp:cNvPr id="0" name=""/>
        <dsp:cNvSpPr/>
      </dsp:nvSpPr>
      <dsp:spPr>
        <a:xfrm>
          <a:off x="4052209" y="2918974"/>
          <a:ext cx="781169" cy="781169"/>
        </a:xfrm>
        <a:prstGeom prst="ellipse">
          <a:avLst/>
        </a:prstGeom>
        <a:gradFill rotWithShape="0">
          <a:gsLst>
            <a:gs pos="0">
              <a:schemeClr val="accent5">
                <a:hueOff val="-7947101"/>
                <a:satOff val="31849"/>
                <a:lumOff val="6902"/>
                <a:alphaOff val="0"/>
                <a:shade val="51000"/>
                <a:satMod val="130000"/>
              </a:schemeClr>
            </a:gs>
            <a:gs pos="80000">
              <a:schemeClr val="accent5">
                <a:hueOff val="-7947101"/>
                <a:satOff val="31849"/>
                <a:lumOff val="6902"/>
                <a:alphaOff val="0"/>
                <a:shade val="93000"/>
                <a:satMod val="130000"/>
              </a:schemeClr>
            </a:gs>
            <a:gs pos="100000">
              <a:schemeClr val="accent5">
                <a:hueOff val="-7947101"/>
                <a:satOff val="31849"/>
                <a:lumOff val="6902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kern="1200" dirty="0" smtClean="0"/>
            <a:t>觀賞防疫影片</a:t>
          </a:r>
          <a:endParaRPr lang="zh-TW" altLang="en-US" sz="1100" kern="1200" dirty="0"/>
        </a:p>
      </dsp:txBody>
      <dsp:txXfrm>
        <a:off x="4166609" y="3033374"/>
        <a:ext cx="552369" cy="552369"/>
      </dsp:txXfrm>
    </dsp:sp>
    <dsp:sp modelId="{D0AF3523-7AFE-4818-AECE-BC396B4EB3F1}">
      <dsp:nvSpPr>
        <dsp:cNvPr id="0" name=""/>
        <dsp:cNvSpPr/>
      </dsp:nvSpPr>
      <dsp:spPr>
        <a:xfrm>
          <a:off x="3471665" y="3787821"/>
          <a:ext cx="781169" cy="781169"/>
        </a:xfrm>
        <a:prstGeom prst="ellipse">
          <a:avLst/>
        </a:prstGeom>
        <a:gradFill rotWithShape="0">
          <a:gsLst>
            <a:gs pos="0">
              <a:schemeClr val="accent5">
                <a:hueOff val="-9933876"/>
                <a:satOff val="39811"/>
                <a:lumOff val="8628"/>
                <a:alphaOff val="0"/>
                <a:shade val="51000"/>
                <a:satMod val="130000"/>
              </a:schemeClr>
            </a:gs>
            <a:gs pos="80000">
              <a:schemeClr val="accent5">
                <a:hueOff val="-9933876"/>
                <a:satOff val="39811"/>
                <a:lumOff val="8628"/>
                <a:alphaOff val="0"/>
                <a:shade val="93000"/>
                <a:satMod val="130000"/>
              </a:schemeClr>
            </a:gs>
            <a:gs pos="100000">
              <a:schemeClr val="accent5">
                <a:hueOff val="-9933876"/>
                <a:satOff val="39811"/>
                <a:lumOff val="8628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100" kern="1200" dirty="0" smtClean="0"/>
            <a:t>照顧自己，愛護家人！</a:t>
          </a:r>
          <a:endParaRPr lang="zh-TW" altLang="en-US" sz="1100" kern="1200" dirty="0"/>
        </a:p>
      </dsp:txBody>
      <dsp:txXfrm>
        <a:off x="3586065" y="3902221"/>
        <a:ext cx="552369" cy="5523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bg1">
                <a:tint val="80000"/>
                <a:satMod val="300000"/>
              </a:schemeClr>
            </a:gs>
            <a:gs pos="100000">
              <a:schemeClr val="bg1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>
                    <a:lumMod val="20000"/>
                    <a:lumOff val="80000"/>
                  </a:schemeClr>
                </a:solidFill>
                <a:latin typeface="文鼎中特廣告體" panose="020B0602010101010101" pitchFamily="34" charset="-120"/>
                <a:ea typeface="文鼎中特廣告體" panose="020B0602010101010101" pitchFamily="34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accent5">
              <a:lumMod val="50000"/>
            </a:schemeClr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accent5">
              <a:lumMod val="50000"/>
            </a:schemeClr>
          </a:solidFill>
          <a:latin typeface="文鼎中特廣告體" panose="020B0602010101010101" pitchFamily="34" charset="-120"/>
          <a:ea typeface="文鼎中特廣告體" panose="020B0602010101010101" pitchFamily="34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10" Type="http://schemas.openxmlformats.org/officeDocument/2006/relationships/image" Target="../media/image5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文鼎中特廣告體" panose="020B0602010101010101" pitchFamily="34" charset="-120"/>
                <a:ea typeface="文鼎中特廣告體" panose="020B0602010101010101" pitchFamily="34" charset="-120"/>
              </a:rPr>
              <a:t>防疫大作戰</a:t>
            </a:r>
            <a:endParaRPr lang="zh-TW" altLang="en-US" sz="4800" dirty="0">
              <a:latin typeface="文鼎中特廣告體" panose="020B0602010101010101" pitchFamily="34" charset="-120"/>
              <a:ea typeface="文鼎中特廣告體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7764" y="2708920"/>
            <a:ext cx="4248472" cy="3124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582500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844824"/>
            <a:ext cx="1544195" cy="1544195"/>
          </a:xfrm>
          <a:prstGeom prst="rect">
            <a:avLst/>
          </a:prstGeom>
        </p:spPr>
      </p:pic>
      <p:pic>
        <p:nvPicPr>
          <p:cNvPr id="10" name="圖片 9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832248"/>
            <a:ext cx="1544195" cy="1544195"/>
          </a:xfrm>
          <a:prstGeom prst="rect">
            <a:avLst/>
          </a:prstGeom>
        </p:spPr>
      </p:pic>
      <p:pic>
        <p:nvPicPr>
          <p:cNvPr id="11" name="圖片 1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844824"/>
            <a:ext cx="1544195" cy="1544195"/>
          </a:xfrm>
          <a:prstGeom prst="rect">
            <a:avLst/>
          </a:prstGeom>
        </p:spPr>
      </p:pic>
      <p:pic>
        <p:nvPicPr>
          <p:cNvPr id="12" name="圖片 1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1844824"/>
            <a:ext cx="1472187" cy="15733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9757" y="332656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/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8264807"/>
              </p:ext>
            </p:extLst>
          </p:nvPr>
        </p:nvGraphicFramePr>
        <p:xfrm>
          <a:off x="479757" y="16288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20689832"/>
              </p:ext>
            </p:extLst>
          </p:nvPr>
        </p:nvGraphicFramePr>
        <p:xfrm>
          <a:off x="457200" y="1556792"/>
          <a:ext cx="8229600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1354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文鼎中特廣告體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56</cp:revision>
  <dcterms:created xsi:type="dcterms:W3CDTF">2014-02-08T16:25:00Z</dcterms:created>
  <dcterms:modified xsi:type="dcterms:W3CDTF">2021-12-07T07:01:55Z</dcterms:modified>
</cp:coreProperties>
</file>