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6A8A0"/>
    <a:srgbClr val="F6F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333" autoAdjust="0"/>
  </p:normalViewPr>
  <p:slideViewPr>
    <p:cSldViewPr>
      <p:cViewPr varScale="1">
        <p:scale>
          <a:sx n="80" d="100"/>
          <a:sy n="80" d="100"/>
        </p:scale>
        <p:origin x="9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C7E73E-B45D-4CA7-B221-3F89DED124A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12EE167-FA43-4F12-A69B-46A10C588A6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1830F68-388B-499A-B328-93E3449ABAA6}" type="parTrans" cxnId="{64265DD3-22E3-42E2-8E60-649DA2A8B37E}">
      <dgm:prSet/>
      <dgm:spPr/>
      <dgm:t>
        <a:bodyPr/>
        <a:lstStyle/>
        <a:p>
          <a:endParaRPr lang="zh-TW" altLang="en-US"/>
        </a:p>
      </dgm:t>
    </dgm:pt>
    <dgm:pt modelId="{83EB562D-5013-4AC4-9411-399C7964872A}" type="sibTrans" cxnId="{64265DD3-22E3-42E2-8E60-649DA2A8B37E}">
      <dgm:prSet/>
      <dgm:spPr/>
      <dgm:t>
        <a:bodyPr/>
        <a:lstStyle/>
        <a:p>
          <a:endParaRPr lang="zh-TW" altLang="en-US"/>
        </a:p>
      </dgm:t>
    </dgm:pt>
    <dgm:pt modelId="{98B10168-6BF7-4660-B666-F2F37CB65BB0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46CF851C-1CFD-4CAF-8EF2-6A5783CC990A}" type="parTrans" cxnId="{2838F706-AD07-4E74-B30E-E772630A893F}">
      <dgm:prSet/>
      <dgm:spPr/>
      <dgm:t>
        <a:bodyPr/>
        <a:lstStyle/>
        <a:p>
          <a:endParaRPr lang="zh-TW" altLang="en-US"/>
        </a:p>
      </dgm:t>
    </dgm:pt>
    <dgm:pt modelId="{E09CEE42-6959-439D-8C99-E019EAAAF7FA}" type="sibTrans" cxnId="{2838F706-AD07-4E74-B30E-E772630A893F}">
      <dgm:prSet/>
      <dgm:spPr/>
      <dgm:t>
        <a:bodyPr/>
        <a:lstStyle/>
        <a:p>
          <a:endParaRPr lang="zh-TW" altLang="en-US"/>
        </a:p>
      </dgm:t>
    </dgm:pt>
    <dgm:pt modelId="{51A08298-ECB7-4AB7-8F83-F31157C461D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52B01AA-745A-4539-9AA1-702D93AAD7E5}" type="parTrans" cxnId="{2AEDBAE5-3871-4A22-B68E-0C2895E9F4CB}">
      <dgm:prSet/>
      <dgm:spPr/>
      <dgm:t>
        <a:bodyPr/>
        <a:lstStyle/>
        <a:p>
          <a:endParaRPr lang="zh-TW" altLang="en-US"/>
        </a:p>
      </dgm:t>
    </dgm:pt>
    <dgm:pt modelId="{7A76A4EB-21FA-4E98-A679-150B186AFB9C}" type="sibTrans" cxnId="{2AEDBAE5-3871-4A22-B68E-0C2895E9F4CB}">
      <dgm:prSet/>
      <dgm:spPr/>
      <dgm:t>
        <a:bodyPr/>
        <a:lstStyle/>
        <a:p>
          <a:endParaRPr lang="zh-TW" altLang="en-US"/>
        </a:p>
      </dgm:t>
    </dgm:pt>
    <dgm:pt modelId="{BE078CD1-4CE2-48EA-9247-1B665CE4450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CC99E26-6D4D-4412-835D-BB3ED240C7E0}" type="parTrans" cxnId="{B7938BF5-B4A7-4408-AAE4-3B26570D5FE2}">
      <dgm:prSet/>
      <dgm:spPr/>
      <dgm:t>
        <a:bodyPr/>
        <a:lstStyle/>
        <a:p>
          <a:endParaRPr lang="zh-TW" altLang="en-US"/>
        </a:p>
      </dgm:t>
    </dgm:pt>
    <dgm:pt modelId="{4DA33DFD-642F-4C1F-A817-BCA52F1E2EC4}" type="sibTrans" cxnId="{B7938BF5-B4A7-4408-AAE4-3B26570D5FE2}">
      <dgm:prSet/>
      <dgm:spPr/>
      <dgm:t>
        <a:bodyPr/>
        <a:lstStyle/>
        <a:p>
          <a:endParaRPr lang="zh-TW" altLang="en-US"/>
        </a:p>
      </dgm:t>
    </dgm:pt>
    <dgm:pt modelId="{C32D0D17-134E-4407-BA88-6120DA252C97}" type="pres">
      <dgm:prSet presAssocID="{2CC7E73E-B45D-4CA7-B221-3F89DED124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9A9E12-B49F-4FA6-A4FD-34EB76AFE0A9}" type="pres">
      <dgm:prSet presAssocID="{2CC7E73E-B45D-4CA7-B221-3F89DED124A3}" presName="fgShape" presStyleLbl="fgShp" presStyleIdx="0" presStyleCnt="1"/>
      <dgm:spPr/>
    </dgm:pt>
    <dgm:pt modelId="{6AA576D8-0777-468B-A3ED-2C1BA7E7BD61}" type="pres">
      <dgm:prSet presAssocID="{2CC7E73E-B45D-4CA7-B221-3F89DED124A3}" presName="linComp" presStyleCnt="0"/>
      <dgm:spPr/>
    </dgm:pt>
    <dgm:pt modelId="{6096097F-798E-4DC4-9683-752F0C8EB6EB}" type="pres">
      <dgm:prSet presAssocID="{312EE167-FA43-4F12-A69B-46A10C588A62}" presName="compNode" presStyleCnt="0"/>
      <dgm:spPr/>
    </dgm:pt>
    <dgm:pt modelId="{442BDD49-CA56-46F1-94E4-AFB3D6795331}" type="pres">
      <dgm:prSet presAssocID="{312EE167-FA43-4F12-A69B-46A10C588A6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AF22840-8114-45AC-9B0A-6820821C8766}" type="pres">
      <dgm:prSet presAssocID="{312EE167-FA43-4F12-A69B-46A10C588A6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8AF8ED-3C52-4383-89C1-78EFA2650ED9}" type="pres">
      <dgm:prSet presAssocID="{312EE167-FA43-4F12-A69B-46A10C588A62}" presName="invisiNode" presStyleLbl="node1" presStyleIdx="0" presStyleCnt="4"/>
      <dgm:spPr/>
    </dgm:pt>
    <dgm:pt modelId="{D1501636-EEB1-4627-A159-AEE1EECE65C6}" type="pres">
      <dgm:prSet presAssocID="{312EE167-FA43-4F12-A69B-46A10C588A6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4406578-9EFE-488C-AEE0-C1F56A6BD575}" type="pres">
      <dgm:prSet presAssocID="{83EB562D-5013-4AC4-9411-399C7964872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DB8EBB-E133-40E8-9C0B-6B2F35BECACD}" type="pres">
      <dgm:prSet presAssocID="{98B10168-6BF7-4660-B666-F2F37CB65BB0}" presName="compNode" presStyleCnt="0"/>
      <dgm:spPr/>
    </dgm:pt>
    <dgm:pt modelId="{4D3D66E0-5980-4F64-9AE6-A955C538A961}" type="pres">
      <dgm:prSet presAssocID="{98B10168-6BF7-4660-B666-F2F37CB65BB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613BF71-4E2C-42AC-A232-8181F0EA87E7}" type="pres">
      <dgm:prSet presAssocID="{98B10168-6BF7-4660-B666-F2F37CB65BB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6E24A8-EF25-4E23-9F2E-D73B2517C03E}" type="pres">
      <dgm:prSet presAssocID="{98B10168-6BF7-4660-B666-F2F37CB65BB0}" presName="invisiNode" presStyleLbl="node1" presStyleIdx="1" presStyleCnt="4"/>
      <dgm:spPr/>
    </dgm:pt>
    <dgm:pt modelId="{B3C545BD-744A-4C78-8154-DE7030E01548}" type="pres">
      <dgm:prSet presAssocID="{98B10168-6BF7-4660-B666-F2F37CB65BB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DE3B1C-C2B4-4F53-B5A2-719FD8DF7E0E}" type="pres">
      <dgm:prSet presAssocID="{E09CEE42-6959-439D-8C99-E019EAAAF7F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31B827C-1253-4690-8A33-66B5E859A4E5}" type="pres">
      <dgm:prSet presAssocID="{51A08298-ECB7-4AB7-8F83-F31157C461D7}" presName="compNode" presStyleCnt="0"/>
      <dgm:spPr/>
    </dgm:pt>
    <dgm:pt modelId="{EEA3A950-8892-40EA-A273-03AFE447BAA9}" type="pres">
      <dgm:prSet presAssocID="{51A08298-ECB7-4AB7-8F83-F31157C461D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6441681-F729-44C0-B9BD-BA425F61C9AA}" type="pres">
      <dgm:prSet presAssocID="{51A08298-ECB7-4AB7-8F83-F31157C461D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558A24-19AE-41D3-90D1-D7DF65464F94}" type="pres">
      <dgm:prSet presAssocID="{51A08298-ECB7-4AB7-8F83-F31157C461D7}" presName="invisiNode" presStyleLbl="node1" presStyleIdx="2" presStyleCnt="4"/>
      <dgm:spPr/>
    </dgm:pt>
    <dgm:pt modelId="{D59B0054-7802-4A18-99BC-70CDE37B650C}" type="pres">
      <dgm:prSet presAssocID="{51A08298-ECB7-4AB7-8F83-F31157C461D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96C2292-E7FF-47D6-85FA-ACB07A05A37C}" type="pres">
      <dgm:prSet presAssocID="{7A76A4EB-21FA-4E98-A679-150B186AFB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905C11-CE53-45D0-8A1C-C4605E59AAF2}" type="pres">
      <dgm:prSet presAssocID="{BE078CD1-4CE2-48EA-9247-1B665CE44500}" presName="compNode" presStyleCnt="0"/>
      <dgm:spPr/>
    </dgm:pt>
    <dgm:pt modelId="{AC3AB522-809B-4185-8257-E1A4A13CFE65}" type="pres">
      <dgm:prSet presAssocID="{BE078CD1-4CE2-48EA-9247-1B665CE4450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C4A4DB3-D2EF-446A-8EF5-F5303FA03F79}" type="pres">
      <dgm:prSet presAssocID="{BE078CD1-4CE2-48EA-9247-1B665CE4450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264F40-C618-4677-B7E8-ACD7223B26D1}" type="pres">
      <dgm:prSet presAssocID="{BE078CD1-4CE2-48EA-9247-1B665CE44500}" presName="invisiNode" presStyleLbl="node1" presStyleIdx="3" presStyleCnt="4"/>
      <dgm:spPr/>
    </dgm:pt>
    <dgm:pt modelId="{21993590-F6CF-4AAF-9FB0-448370A84073}" type="pres">
      <dgm:prSet presAssocID="{BE078CD1-4CE2-48EA-9247-1B665CE4450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8675C06-7EE0-4C9E-872B-2C414719D952}" type="presOf" srcId="{98B10168-6BF7-4660-B666-F2F37CB65BB0}" destId="{C613BF71-4E2C-42AC-A232-8181F0EA87E7}" srcOrd="1" destOrd="0" presId="urn:microsoft.com/office/officeart/2005/8/layout/hList7"/>
    <dgm:cxn modelId="{C54CD7D0-23E2-4B32-BDB9-0BDB05E11C4C}" type="presOf" srcId="{E09CEE42-6959-439D-8C99-E019EAAAF7FA}" destId="{95DE3B1C-C2B4-4F53-B5A2-719FD8DF7E0E}" srcOrd="0" destOrd="0" presId="urn:microsoft.com/office/officeart/2005/8/layout/hList7"/>
    <dgm:cxn modelId="{907D4FB2-3AF7-4E08-9241-11A5056F04DE}" type="presOf" srcId="{312EE167-FA43-4F12-A69B-46A10C588A62}" destId="{AAF22840-8114-45AC-9B0A-6820821C8766}" srcOrd="1" destOrd="0" presId="urn:microsoft.com/office/officeart/2005/8/layout/hList7"/>
    <dgm:cxn modelId="{31E3BA57-78FE-465A-9A7E-CDDE6F1F52DE}" type="presOf" srcId="{7A76A4EB-21FA-4E98-A679-150B186AFB9C}" destId="{096C2292-E7FF-47D6-85FA-ACB07A05A37C}" srcOrd="0" destOrd="0" presId="urn:microsoft.com/office/officeart/2005/8/layout/hList7"/>
    <dgm:cxn modelId="{148DBFFD-A43C-4C46-8BD3-C3E55FEE0E3C}" type="presOf" srcId="{98B10168-6BF7-4660-B666-F2F37CB65BB0}" destId="{4D3D66E0-5980-4F64-9AE6-A955C538A961}" srcOrd="0" destOrd="0" presId="urn:microsoft.com/office/officeart/2005/8/layout/hList7"/>
    <dgm:cxn modelId="{2838F706-AD07-4E74-B30E-E772630A893F}" srcId="{2CC7E73E-B45D-4CA7-B221-3F89DED124A3}" destId="{98B10168-6BF7-4660-B666-F2F37CB65BB0}" srcOrd="1" destOrd="0" parTransId="{46CF851C-1CFD-4CAF-8EF2-6A5783CC990A}" sibTransId="{E09CEE42-6959-439D-8C99-E019EAAAF7FA}"/>
    <dgm:cxn modelId="{8AA0257F-1233-4F6D-9578-0DA30E4659C0}" type="presOf" srcId="{312EE167-FA43-4F12-A69B-46A10C588A62}" destId="{442BDD49-CA56-46F1-94E4-AFB3D6795331}" srcOrd="0" destOrd="0" presId="urn:microsoft.com/office/officeart/2005/8/layout/hList7"/>
    <dgm:cxn modelId="{4823571B-3997-425E-ACC3-09C05A2A09F9}" type="presOf" srcId="{83EB562D-5013-4AC4-9411-399C7964872A}" destId="{A4406578-9EFE-488C-AEE0-C1F56A6BD575}" srcOrd="0" destOrd="0" presId="urn:microsoft.com/office/officeart/2005/8/layout/hList7"/>
    <dgm:cxn modelId="{9E1B66AF-B4D4-43A3-92B8-A26148F52F6C}" type="presOf" srcId="{51A08298-ECB7-4AB7-8F83-F31157C461D7}" destId="{B6441681-F729-44C0-B9BD-BA425F61C9AA}" srcOrd="1" destOrd="0" presId="urn:microsoft.com/office/officeart/2005/8/layout/hList7"/>
    <dgm:cxn modelId="{E1288D88-D811-4299-84AA-F09D627E2C66}" type="presOf" srcId="{BE078CD1-4CE2-48EA-9247-1B665CE44500}" destId="{FC4A4DB3-D2EF-446A-8EF5-F5303FA03F79}" srcOrd="1" destOrd="0" presId="urn:microsoft.com/office/officeart/2005/8/layout/hList7"/>
    <dgm:cxn modelId="{CC0BA27E-205D-4D0F-A321-832ECD12BD37}" type="presOf" srcId="{51A08298-ECB7-4AB7-8F83-F31157C461D7}" destId="{EEA3A950-8892-40EA-A273-03AFE447BAA9}" srcOrd="0" destOrd="0" presId="urn:microsoft.com/office/officeart/2005/8/layout/hList7"/>
    <dgm:cxn modelId="{05F197D7-3E88-4E3C-9E9D-C9FDB2394072}" type="presOf" srcId="{2CC7E73E-B45D-4CA7-B221-3F89DED124A3}" destId="{C32D0D17-134E-4407-BA88-6120DA252C97}" srcOrd="0" destOrd="0" presId="urn:microsoft.com/office/officeart/2005/8/layout/hList7"/>
    <dgm:cxn modelId="{64265DD3-22E3-42E2-8E60-649DA2A8B37E}" srcId="{2CC7E73E-B45D-4CA7-B221-3F89DED124A3}" destId="{312EE167-FA43-4F12-A69B-46A10C588A62}" srcOrd="0" destOrd="0" parTransId="{01830F68-388B-499A-B328-93E3449ABAA6}" sibTransId="{83EB562D-5013-4AC4-9411-399C7964872A}"/>
    <dgm:cxn modelId="{160A4B65-A629-4381-B4E8-844153AB27D1}" type="presOf" srcId="{BE078CD1-4CE2-48EA-9247-1B665CE44500}" destId="{AC3AB522-809B-4185-8257-E1A4A13CFE65}" srcOrd="0" destOrd="0" presId="urn:microsoft.com/office/officeart/2005/8/layout/hList7"/>
    <dgm:cxn modelId="{B7938BF5-B4A7-4408-AAE4-3B26570D5FE2}" srcId="{2CC7E73E-B45D-4CA7-B221-3F89DED124A3}" destId="{BE078CD1-4CE2-48EA-9247-1B665CE44500}" srcOrd="3" destOrd="0" parTransId="{5CC99E26-6D4D-4412-835D-BB3ED240C7E0}" sibTransId="{4DA33DFD-642F-4C1F-A817-BCA52F1E2EC4}"/>
    <dgm:cxn modelId="{2AEDBAE5-3871-4A22-B68E-0C2895E9F4CB}" srcId="{2CC7E73E-B45D-4CA7-B221-3F89DED124A3}" destId="{51A08298-ECB7-4AB7-8F83-F31157C461D7}" srcOrd="2" destOrd="0" parTransId="{F52B01AA-745A-4539-9AA1-702D93AAD7E5}" sibTransId="{7A76A4EB-21FA-4E98-A679-150B186AFB9C}"/>
    <dgm:cxn modelId="{EB944263-8176-4420-88E1-F11A5A1C829F}" type="presParOf" srcId="{C32D0D17-134E-4407-BA88-6120DA252C97}" destId="{B59A9E12-B49F-4FA6-A4FD-34EB76AFE0A9}" srcOrd="0" destOrd="0" presId="urn:microsoft.com/office/officeart/2005/8/layout/hList7"/>
    <dgm:cxn modelId="{E7825FA0-7CA6-4D52-B651-A705513D40BD}" type="presParOf" srcId="{C32D0D17-134E-4407-BA88-6120DA252C97}" destId="{6AA576D8-0777-468B-A3ED-2C1BA7E7BD61}" srcOrd="1" destOrd="0" presId="urn:microsoft.com/office/officeart/2005/8/layout/hList7"/>
    <dgm:cxn modelId="{13786649-0262-4094-B639-BB7400AEE202}" type="presParOf" srcId="{6AA576D8-0777-468B-A3ED-2C1BA7E7BD61}" destId="{6096097F-798E-4DC4-9683-752F0C8EB6EB}" srcOrd="0" destOrd="0" presId="urn:microsoft.com/office/officeart/2005/8/layout/hList7"/>
    <dgm:cxn modelId="{BABEFEF9-9030-4952-9B24-5FD76D6B0FB6}" type="presParOf" srcId="{6096097F-798E-4DC4-9683-752F0C8EB6EB}" destId="{442BDD49-CA56-46F1-94E4-AFB3D6795331}" srcOrd="0" destOrd="0" presId="urn:microsoft.com/office/officeart/2005/8/layout/hList7"/>
    <dgm:cxn modelId="{237C31DD-2212-4234-99DC-77BC232D97D3}" type="presParOf" srcId="{6096097F-798E-4DC4-9683-752F0C8EB6EB}" destId="{AAF22840-8114-45AC-9B0A-6820821C8766}" srcOrd="1" destOrd="0" presId="urn:microsoft.com/office/officeart/2005/8/layout/hList7"/>
    <dgm:cxn modelId="{1DD991AB-543E-4EF5-A189-5A80E8274F84}" type="presParOf" srcId="{6096097F-798E-4DC4-9683-752F0C8EB6EB}" destId="{0B8AF8ED-3C52-4383-89C1-78EFA2650ED9}" srcOrd="2" destOrd="0" presId="urn:microsoft.com/office/officeart/2005/8/layout/hList7"/>
    <dgm:cxn modelId="{B9015EF1-A2EC-47B1-A6FA-B41BB3F180AE}" type="presParOf" srcId="{6096097F-798E-4DC4-9683-752F0C8EB6EB}" destId="{D1501636-EEB1-4627-A159-AEE1EECE65C6}" srcOrd="3" destOrd="0" presId="urn:microsoft.com/office/officeart/2005/8/layout/hList7"/>
    <dgm:cxn modelId="{01E22AFB-38A2-4484-9EE6-418B6BC1C1F3}" type="presParOf" srcId="{6AA576D8-0777-468B-A3ED-2C1BA7E7BD61}" destId="{A4406578-9EFE-488C-AEE0-C1F56A6BD575}" srcOrd="1" destOrd="0" presId="urn:microsoft.com/office/officeart/2005/8/layout/hList7"/>
    <dgm:cxn modelId="{F6F0E2D2-D3E3-4CC8-ADF9-D21651680008}" type="presParOf" srcId="{6AA576D8-0777-468B-A3ED-2C1BA7E7BD61}" destId="{15DB8EBB-E133-40E8-9C0B-6B2F35BECACD}" srcOrd="2" destOrd="0" presId="urn:microsoft.com/office/officeart/2005/8/layout/hList7"/>
    <dgm:cxn modelId="{CA912742-0D81-47B5-B8E7-659430F1BAAD}" type="presParOf" srcId="{15DB8EBB-E133-40E8-9C0B-6B2F35BECACD}" destId="{4D3D66E0-5980-4F64-9AE6-A955C538A961}" srcOrd="0" destOrd="0" presId="urn:microsoft.com/office/officeart/2005/8/layout/hList7"/>
    <dgm:cxn modelId="{AFA498DE-B547-439B-8FA1-F6812DC5BE3E}" type="presParOf" srcId="{15DB8EBB-E133-40E8-9C0B-6B2F35BECACD}" destId="{C613BF71-4E2C-42AC-A232-8181F0EA87E7}" srcOrd="1" destOrd="0" presId="urn:microsoft.com/office/officeart/2005/8/layout/hList7"/>
    <dgm:cxn modelId="{90610913-04EA-4F63-A37C-648A587210A3}" type="presParOf" srcId="{15DB8EBB-E133-40E8-9C0B-6B2F35BECACD}" destId="{136E24A8-EF25-4E23-9F2E-D73B2517C03E}" srcOrd="2" destOrd="0" presId="urn:microsoft.com/office/officeart/2005/8/layout/hList7"/>
    <dgm:cxn modelId="{FA619D59-96C7-4B5A-BBCF-15F847630642}" type="presParOf" srcId="{15DB8EBB-E133-40E8-9C0B-6B2F35BECACD}" destId="{B3C545BD-744A-4C78-8154-DE7030E01548}" srcOrd="3" destOrd="0" presId="urn:microsoft.com/office/officeart/2005/8/layout/hList7"/>
    <dgm:cxn modelId="{0A3F5798-4CC2-4CDF-8E86-5156A3FAA6EC}" type="presParOf" srcId="{6AA576D8-0777-468B-A3ED-2C1BA7E7BD61}" destId="{95DE3B1C-C2B4-4F53-B5A2-719FD8DF7E0E}" srcOrd="3" destOrd="0" presId="urn:microsoft.com/office/officeart/2005/8/layout/hList7"/>
    <dgm:cxn modelId="{19DFF35E-3FDA-49AF-8034-E6C3973E1CA2}" type="presParOf" srcId="{6AA576D8-0777-468B-A3ED-2C1BA7E7BD61}" destId="{F31B827C-1253-4690-8A33-66B5E859A4E5}" srcOrd="4" destOrd="0" presId="urn:microsoft.com/office/officeart/2005/8/layout/hList7"/>
    <dgm:cxn modelId="{D004DE66-C2A4-48EF-B3CF-63EE539BBC22}" type="presParOf" srcId="{F31B827C-1253-4690-8A33-66B5E859A4E5}" destId="{EEA3A950-8892-40EA-A273-03AFE447BAA9}" srcOrd="0" destOrd="0" presId="urn:microsoft.com/office/officeart/2005/8/layout/hList7"/>
    <dgm:cxn modelId="{0B7B6E16-E465-4184-B3F6-5105714A2C0F}" type="presParOf" srcId="{F31B827C-1253-4690-8A33-66B5E859A4E5}" destId="{B6441681-F729-44C0-B9BD-BA425F61C9AA}" srcOrd="1" destOrd="0" presId="urn:microsoft.com/office/officeart/2005/8/layout/hList7"/>
    <dgm:cxn modelId="{D815BB04-6769-4578-A991-E0BB465BB2D0}" type="presParOf" srcId="{F31B827C-1253-4690-8A33-66B5E859A4E5}" destId="{AC558A24-19AE-41D3-90D1-D7DF65464F94}" srcOrd="2" destOrd="0" presId="urn:microsoft.com/office/officeart/2005/8/layout/hList7"/>
    <dgm:cxn modelId="{A827CE30-7E91-4B20-AE7A-372116CEF2B2}" type="presParOf" srcId="{F31B827C-1253-4690-8A33-66B5E859A4E5}" destId="{D59B0054-7802-4A18-99BC-70CDE37B650C}" srcOrd="3" destOrd="0" presId="urn:microsoft.com/office/officeart/2005/8/layout/hList7"/>
    <dgm:cxn modelId="{FA182D23-1228-4A6C-A550-9CAD2C9C4D16}" type="presParOf" srcId="{6AA576D8-0777-468B-A3ED-2C1BA7E7BD61}" destId="{096C2292-E7FF-47D6-85FA-ACB07A05A37C}" srcOrd="5" destOrd="0" presId="urn:microsoft.com/office/officeart/2005/8/layout/hList7"/>
    <dgm:cxn modelId="{129A380A-0229-49EE-B4C9-FC739680011D}" type="presParOf" srcId="{6AA576D8-0777-468B-A3ED-2C1BA7E7BD61}" destId="{C5905C11-CE53-45D0-8A1C-C4605E59AAF2}" srcOrd="6" destOrd="0" presId="urn:microsoft.com/office/officeart/2005/8/layout/hList7"/>
    <dgm:cxn modelId="{767441C9-05CB-44BD-8401-AEB48AEEF427}" type="presParOf" srcId="{C5905C11-CE53-45D0-8A1C-C4605E59AAF2}" destId="{AC3AB522-809B-4185-8257-E1A4A13CFE65}" srcOrd="0" destOrd="0" presId="urn:microsoft.com/office/officeart/2005/8/layout/hList7"/>
    <dgm:cxn modelId="{20C75C83-B3DA-471D-ACB2-9196C8CD5C12}" type="presParOf" srcId="{C5905C11-CE53-45D0-8A1C-C4605E59AAF2}" destId="{FC4A4DB3-D2EF-446A-8EF5-F5303FA03F79}" srcOrd="1" destOrd="0" presId="urn:microsoft.com/office/officeart/2005/8/layout/hList7"/>
    <dgm:cxn modelId="{B739E427-036C-4751-8DE0-6762D0A7708D}" type="presParOf" srcId="{C5905C11-CE53-45D0-8A1C-C4605E59AAF2}" destId="{82264F40-C618-4677-B7E8-ACD7223B26D1}" srcOrd="2" destOrd="0" presId="urn:microsoft.com/office/officeart/2005/8/layout/hList7"/>
    <dgm:cxn modelId="{43B85B81-671E-4022-BCC9-5A5B14B40B73}" type="presParOf" srcId="{C5905C11-CE53-45D0-8A1C-C4605E59AAF2}" destId="{21993590-F6CF-4AAF-9FB0-448370A8407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552CB-4E6B-485F-818B-98D002912205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DC5AC9AC-B16E-473B-B71E-61B996DB0AB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47686B3-12EE-49A2-A8E2-CFAA3CFFCD80}" type="parTrans" cxnId="{5CE909A5-8978-4EF9-ACE6-F05FE936A42A}">
      <dgm:prSet/>
      <dgm:spPr/>
      <dgm:t>
        <a:bodyPr/>
        <a:lstStyle/>
        <a:p>
          <a:endParaRPr lang="zh-TW" altLang="en-US"/>
        </a:p>
      </dgm:t>
    </dgm:pt>
    <dgm:pt modelId="{F17E735E-4A40-47A4-8EEC-A220432A1BC7}" type="sibTrans" cxnId="{5CE909A5-8978-4EF9-ACE6-F05FE936A42A}">
      <dgm:prSet/>
      <dgm:spPr/>
      <dgm:t>
        <a:bodyPr/>
        <a:lstStyle/>
        <a:p>
          <a:endParaRPr lang="zh-TW" altLang="en-US"/>
        </a:p>
      </dgm:t>
    </dgm:pt>
    <dgm:pt modelId="{DA7AE869-D07A-4A91-905C-EB0007B45B5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AFCC8AE-AE91-4E0F-B4BB-A9F7BFBEE0E7}" type="parTrans" cxnId="{C0223807-8BA9-48AF-8188-92F1B9D808EA}">
      <dgm:prSet/>
      <dgm:spPr/>
      <dgm:t>
        <a:bodyPr/>
        <a:lstStyle/>
        <a:p>
          <a:endParaRPr lang="zh-TW" altLang="en-US"/>
        </a:p>
      </dgm:t>
    </dgm:pt>
    <dgm:pt modelId="{C661910D-830C-4D6C-91F3-0BD3D064B781}" type="sibTrans" cxnId="{C0223807-8BA9-48AF-8188-92F1B9D808EA}">
      <dgm:prSet/>
      <dgm:spPr/>
      <dgm:t>
        <a:bodyPr/>
        <a:lstStyle/>
        <a:p>
          <a:endParaRPr lang="zh-TW" altLang="en-US"/>
        </a:p>
      </dgm:t>
    </dgm:pt>
    <dgm:pt modelId="{03BB0994-96E9-42A6-890D-D49CE3D0DC7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B2F7807-DE05-4470-A380-FDBD2BA2BA28}" type="parTrans" cxnId="{359E3BB1-ACB9-404B-943A-168195076D38}">
      <dgm:prSet/>
      <dgm:spPr/>
      <dgm:t>
        <a:bodyPr/>
        <a:lstStyle/>
        <a:p>
          <a:endParaRPr lang="zh-TW" altLang="en-US"/>
        </a:p>
      </dgm:t>
    </dgm:pt>
    <dgm:pt modelId="{ADEC3479-CA21-4762-BB63-F8920FF8B105}" type="sibTrans" cxnId="{359E3BB1-ACB9-404B-943A-168195076D38}">
      <dgm:prSet/>
      <dgm:spPr/>
      <dgm:t>
        <a:bodyPr/>
        <a:lstStyle/>
        <a:p>
          <a:endParaRPr lang="zh-TW" altLang="en-US"/>
        </a:p>
      </dgm:t>
    </dgm:pt>
    <dgm:pt modelId="{EB8112E2-F79D-4EA9-956C-5EDDDC90C85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2FA9614-657D-4297-B04F-144E813F92E8}" type="parTrans" cxnId="{FBF1C160-472D-4C99-A7E7-C9B1BB81FC00}">
      <dgm:prSet/>
      <dgm:spPr/>
      <dgm:t>
        <a:bodyPr/>
        <a:lstStyle/>
        <a:p>
          <a:endParaRPr lang="zh-TW" altLang="en-US"/>
        </a:p>
      </dgm:t>
    </dgm:pt>
    <dgm:pt modelId="{58FEE5FC-3FEA-4B88-BEAA-C2260CFBCD30}" type="sibTrans" cxnId="{FBF1C160-472D-4C99-A7E7-C9B1BB81FC00}">
      <dgm:prSet/>
      <dgm:spPr/>
      <dgm:t>
        <a:bodyPr/>
        <a:lstStyle/>
        <a:p>
          <a:endParaRPr lang="zh-TW" altLang="en-US"/>
        </a:p>
      </dgm:t>
    </dgm:pt>
    <dgm:pt modelId="{387D28C7-DE98-4DA3-8A60-791335D9D7F4}" type="pres">
      <dgm:prSet presAssocID="{987552CB-4E6B-485F-818B-98D002912205}" presName="rootNode" presStyleCnt="0">
        <dgm:presLayoutVars>
          <dgm:chMax/>
          <dgm:chPref/>
          <dgm:dir/>
          <dgm:animLvl val="lvl"/>
        </dgm:presLayoutVars>
      </dgm:prSet>
      <dgm:spPr/>
    </dgm:pt>
    <dgm:pt modelId="{67DDFC4D-3E59-46E8-888B-BD8A4E8DB67A}" type="pres">
      <dgm:prSet presAssocID="{DC5AC9AC-B16E-473B-B71E-61B996DB0ABD}" presName="composite" presStyleCnt="0"/>
      <dgm:spPr/>
    </dgm:pt>
    <dgm:pt modelId="{461C5CDE-9C4D-453A-9639-39CFC1D3EBEE}" type="pres">
      <dgm:prSet presAssocID="{DC5AC9AC-B16E-473B-B71E-61B996DB0AB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5D89FF9-CF71-424C-BAD0-35A5AE3E45F1}" type="pres">
      <dgm:prSet presAssocID="{DC5AC9AC-B16E-473B-B71E-61B996DB0AB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C756F6-4BDF-451B-84DE-7AA84EB5FEF5}" type="pres">
      <dgm:prSet presAssocID="{DC5AC9AC-B16E-473B-B71E-61B996DB0AB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D2725FA-5AF6-4B38-B103-3432FB3A58B1}" type="pres">
      <dgm:prSet presAssocID="{F17E735E-4A40-47A4-8EEC-A220432A1BC7}" presName="sibTrans" presStyleCnt="0"/>
      <dgm:spPr/>
    </dgm:pt>
    <dgm:pt modelId="{551DC977-89F8-4824-8EE9-CCCD2415A9F0}" type="pres">
      <dgm:prSet presAssocID="{03BB0994-96E9-42A6-890D-D49CE3D0DC75}" presName="composite" presStyleCnt="0"/>
      <dgm:spPr/>
    </dgm:pt>
    <dgm:pt modelId="{4A04754A-7846-4A1F-A1A7-4F2057097144}" type="pres">
      <dgm:prSet presAssocID="{03BB0994-96E9-42A6-890D-D49CE3D0DC7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6EB2A86-FE96-446D-B8FC-C7BF5500E3B4}" type="pres">
      <dgm:prSet presAssocID="{03BB0994-96E9-42A6-890D-D49CE3D0DC7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39478F-900F-4E9A-85DD-C845D9114BFF}" type="pres">
      <dgm:prSet presAssocID="{03BB0994-96E9-42A6-890D-D49CE3D0DC7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0223807-8BA9-48AF-8188-92F1B9D808EA}" srcId="{DC5AC9AC-B16E-473B-B71E-61B996DB0ABD}" destId="{DA7AE869-D07A-4A91-905C-EB0007B45B52}" srcOrd="0" destOrd="0" parTransId="{2AFCC8AE-AE91-4E0F-B4BB-A9F7BFBEE0E7}" sibTransId="{C661910D-830C-4D6C-91F3-0BD3D064B781}"/>
    <dgm:cxn modelId="{359E3BB1-ACB9-404B-943A-168195076D38}" srcId="{987552CB-4E6B-485F-818B-98D002912205}" destId="{03BB0994-96E9-42A6-890D-D49CE3D0DC75}" srcOrd="1" destOrd="0" parTransId="{3B2F7807-DE05-4470-A380-FDBD2BA2BA28}" sibTransId="{ADEC3479-CA21-4762-BB63-F8920FF8B105}"/>
    <dgm:cxn modelId="{1E5BBF96-7074-4537-B5EB-525EF8477EA1}" type="presOf" srcId="{DC5AC9AC-B16E-473B-B71E-61B996DB0ABD}" destId="{461C5CDE-9C4D-453A-9639-39CFC1D3EBEE}" srcOrd="0" destOrd="0" presId="urn:microsoft.com/office/officeart/2008/layout/TitledPictureBlocks"/>
    <dgm:cxn modelId="{25839205-C6EB-4B42-9E2A-4236B33426AA}" type="presOf" srcId="{987552CB-4E6B-485F-818B-98D002912205}" destId="{387D28C7-DE98-4DA3-8A60-791335D9D7F4}" srcOrd="0" destOrd="0" presId="urn:microsoft.com/office/officeart/2008/layout/TitledPictureBlocks"/>
    <dgm:cxn modelId="{694F689F-1588-4180-96C4-21A2F158A89A}" type="presOf" srcId="{EB8112E2-F79D-4EA9-956C-5EDDDC90C859}" destId="{5E39478F-900F-4E9A-85DD-C845D9114BFF}" srcOrd="0" destOrd="0" presId="urn:microsoft.com/office/officeart/2008/layout/TitledPictureBlocks"/>
    <dgm:cxn modelId="{74992D8F-F713-4FA5-A27A-07DE2ABB0EE5}" type="presOf" srcId="{03BB0994-96E9-42A6-890D-D49CE3D0DC75}" destId="{4A04754A-7846-4A1F-A1A7-4F2057097144}" srcOrd="0" destOrd="0" presId="urn:microsoft.com/office/officeart/2008/layout/TitledPictureBlocks"/>
    <dgm:cxn modelId="{60EA21EF-10A2-4A75-854E-50D3289C4B6F}" type="presOf" srcId="{DA7AE869-D07A-4A91-905C-EB0007B45B52}" destId="{E1C756F6-4BDF-451B-84DE-7AA84EB5FEF5}" srcOrd="0" destOrd="0" presId="urn:microsoft.com/office/officeart/2008/layout/TitledPictureBlocks"/>
    <dgm:cxn modelId="{5CE909A5-8978-4EF9-ACE6-F05FE936A42A}" srcId="{987552CB-4E6B-485F-818B-98D002912205}" destId="{DC5AC9AC-B16E-473B-B71E-61B996DB0ABD}" srcOrd="0" destOrd="0" parTransId="{947686B3-12EE-49A2-A8E2-CFAA3CFFCD80}" sibTransId="{F17E735E-4A40-47A4-8EEC-A220432A1BC7}"/>
    <dgm:cxn modelId="{FBF1C160-472D-4C99-A7E7-C9B1BB81FC00}" srcId="{03BB0994-96E9-42A6-890D-D49CE3D0DC75}" destId="{EB8112E2-F79D-4EA9-956C-5EDDDC90C859}" srcOrd="0" destOrd="0" parTransId="{82FA9614-657D-4297-B04F-144E813F92E8}" sibTransId="{58FEE5FC-3FEA-4B88-BEAA-C2260CFBCD30}"/>
    <dgm:cxn modelId="{E8EB4C78-E797-4BF4-8073-9952A68F6C10}" type="presParOf" srcId="{387D28C7-DE98-4DA3-8A60-791335D9D7F4}" destId="{67DDFC4D-3E59-46E8-888B-BD8A4E8DB67A}" srcOrd="0" destOrd="0" presId="urn:microsoft.com/office/officeart/2008/layout/TitledPictureBlocks"/>
    <dgm:cxn modelId="{9C80BABD-DC10-442F-AF42-5421078A74F0}" type="presParOf" srcId="{67DDFC4D-3E59-46E8-888B-BD8A4E8DB67A}" destId="{461C5CDE-9C4D-453A-9639-39CFC1D3EBEE}" srcOrd="0" destOrd="0" presId="urn:microsoft.com/office/officeart/2008/layout/TitledPictureBlocks"/>
    <dgm:cxn modelId="{9F2EC09A-9BDE-45B6-A780-F4FE1F263061}" type="presParOf" srcId="{67DDFC4D-3E59-46E8-888B-BD8A4E8DB67A}" destId="{B5D89FF9-CF71-424C-BAD0-35A5AE3E45F1}" srcOrd="1" destOrd="0" presId="urn:microsoft.com/office/officeart/2008/layout/TitledPictureBlocks"/>
    <dgm:cxn modelId="{0D4A5F2E-DEE9-4E3F-B88D-A6DB9ECB9799}" type="presParOf" srcId="{67DDFC4D-3E59-46E8-888B-BD8A4E8DB67A}" destId="{E1C756F6-4BDF-451B-84DE-7AA84EB5FEF5}" srcOrd="2" destOrd="0" presId="urn:microsoft.com/office/officeart/2008/layout/TitledPictureBlocks"/>
    <dgm:cxn modelId="{6D231B44-B619-4B30-8C41-603CE088ABE3}" type="presParOf" srcId="{387D28C7-DE98-4DA3-8A60-791335D9D7F4}" destId="{9D2725FA-5AF6-4B38-B103-3432FB3A58B1}" srcOrd="1" destOrd="0" presId="urn:microsoft.com/office/officeart/2008/layout/TitledPictureBlocks"/>
    <dgm:cxn modelId="{2E3452CF-0248-42CA-BC6D-35DC934E5127}" type="presParOf" srcId="{387D28C7-DE98-4DA3-8A60-791335D9D7F4}" destId="{551DC977-89F8-4824-8EE9-CCCD2415A9F0}" srcOrd="2" destOrd="0" presId="urn:microsoft.com/office/officeart/2008/layout/TitledPictureBlocks"/>
    <dgm:cxn modelId="{90088225-95F3-4655-AE8D-F5DE5B602A50}" type="presParOf" srcId="{551DC977-89F8-4824-8EE9-CCCD2415A9F0}" destId="{4A04754A-7846-4A1F-A1A7-4F2057097144}" srcOrd="0" destOrd="0" presId="urn:microsoft.com/office/officeart/2008/layout/TitledPictureBlocks"/>
    <dgm:cxn modelId="{F06AB7A5-C711-4A15-9AFD-34A5CB39530F}" type="presParOf" srcId="{551DC977-89F8-4824-8EE9-CCCD2415A9F0}" destId="{36EB2A86-FE96-446D-B8FC-C7BF5500E3B4}" srcOrd="1" destOrd="0" presId="urn:microsoft.com/office/officeart/2008/layout/TitledPictureBlocks"/>
    <dgm:cxn modelId="{4B62A748-D311-4E2F-AE8C-ABDFE2303822}" type="presParOf" srcId="{551DC977-89F8-4824-8EE9-CCCD2415A9F0}" destId="{5E39478F-900F-4E9A-85DD-C845D9114BF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BDD49-CA56-46F1-94E4-AFB3D679533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雙手肥皂清潔，搓洗</a:t>
          </a:r>
          <a:r>
            <a:rPr lang="en-US" sz="2700" kern="1200" dirty="0" smtClean="0"/>
            <a:t>40~60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1918" y="1810385"/>
        <a:ext cx="2011188" cy="1810385"/>
      </dsp:txXfrm>
    </dsp:sp>
    <dsp:sp modelId="{D1501636-EEB1-4627-A159-AEE1EECE65C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D66E0-5980-4F64-9AE6-A955C538A96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口罩要遮住口鼻、蓋住下巴  </a:t>
          </a:r>
          <a:endParaRPr lang="zh-TW" sz="2700" kern="1200" dirty="0"/>
        </a:p>
      </dsp:txBody>
      <dsp:txXfrm>
        <a:off x="2073443" y="1810385"/>
        <a:ext cx="2011188" cy="1810385"/>
      </dsp:txXfrm>
    </dsp:sp>
    <dsp:sp modelId="{B3C545BD-744A-4C78-8154-DE7030E0154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A3A950-8892-40EA-A273-03AFE447BAA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噴</a:t>
          </a:r>
          <a:r>
            <a:rPr lang="en-US" sz="2700" kern="1200" smtClean="0"/>
            <a:t>75%</a:t>
          </a:r>
          <a:r>
            <a:rPr lang="zh-TW" sz="2700" kern="1200" smtClean="0"/>
            <a:t>酒精搓洗雙手</a:t>
          </a:r>
          <a:r>
            <a:rPr lang="en-US" sz="2700" kern="1200" smtClean="0"/>
            <a:t>20-30</a:t>
          </a:r>
          <a:r>
            <a:rPr lang="zh-TW" sz="2700" kern="1200" smtClean="0"/>
            <a:t>秒</a:t>
          </a:r>
          <a:endParaRPr lang="zh-TW" sz="2700" kern="1200"/>
        </a:p>
      </dsp:txBody>
      <dsp:txXfrm>
        <a:off x="4144967" y="1810385"/>
        <a:ext cx="2011188" cy="1810385"/>
      </dsp:txXfrm>
    </dsp:sp>
    <dsp:sp modelId="{D59B0054-7802-4A18-99BC-70CDE37B650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AB522-809B-4185-8257-E1A4A13CFE6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有發燒、呼吸道症狀速就醫</a:t>
          </a:r>
          <a:endParaRPr lang="zh-TW" sz="2700" kern="1200"/>
        </a:p>
      </dsp:txBody>
      <dsp:txXfrm>
        <a:off x="6216492" y="1810385"/>
        <a:ext cx="2011188" cy="1810385"/>
      </dsp:txXfrm>
    </dsp:sp>
    <dsp:sp modelId="{21993590-F6CF-4AAF-9FB0-448370A8407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A9E12-B49F-4FA6-A4FD-34EB76AFE0A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89FF9-CF71-424C-BAD0-35A5AE3E45F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1C756F6-4BDF-451B-84DE-7AA84EB5FEF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461C5CDE-9C4D-453A-9639-39CFC1D3EBE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6EB2A86-FE96-446D-B8FC-C7BF5500E3B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E39478F-900F-4E9A-85DD-C845D9114BFF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95977"/>
              <a:satOff val="9943"/>
              <a:lumOff val="78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4A04754A-7846-4A1F-A1A7-4F205709714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95977"/>
                <a:satOff val="9943"/>
                <a:lumOff val="784"/>
                <a:alphaOff val="0"/>
                <a:shade val="51000"/>
                <a:satMod val="130000"/>
              </a:schemeClr>
            </a:gs>
            <a:gs pos="80000">
              <a:schemeClr val="accent3">
                <a:hueOff val="1195977"/>
                <a:satOff val="9943"/>
                <a:lumOff val="784"/>
                <a:alphaOff val="0"/>
                <a:shade val="93000"/>
                <a:satMod val="130000"/>
              </a:schemeClr>
            </a:gs>
            <a:gs pos="100000">
              <a:schemeClr val="accent3">
                <a:hueOff val="1195977"/>
                <a:satOff val="9943"/>
                <a:lumOff val="78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F5FD"/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32856"/>
            <a:ext cx="799288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omb.wav"/>
          </p:stSnd>
        </p:sndAc>
      </p:transition>
    </mc:Choice>
    <mc:Fallback>
      <p:transition spd="slow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</a:rPr>
              <a:t>新型冠狀病毒 防疫須知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5323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whoosh.wav"/>
          </p:stSnd>
        </p:sndAc>
      </p:transition>
    </mc:Choice>
    <mc:Fallback>
      <p:transition spd="slow"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2582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himes.wav"/>
          </p:stSnd>
        </p:sndAc>
      </p:transition>
    </mc:Choice>
    <mc:Fallback>
      <p:transition spd="slow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FFFF"/>
                </a:solidFill>
              </a:rPr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</a:rPr>
              <a:t>衛福部疾管署</a:t>
            </a:r>
          </a:p>
          <a:p>
            <a:pPr lvl="1"/>
            <a:r>
              <a:rPr lang="zh-TW" altLang="en-US" dirty="0" smtClean="0">
                <a:solidFill>
                  <a:srgbClr val="00B050"/>
                </a:solidFill>
              </a:rPr>
              <a:t>掌握最新疫情</a:t>
            </a:r>
          </a:p>
          <a:p>
            <a:r>
              <a:rPr lang="zh-TW" altLang="en-US" dirty="0" smtClean="0">
                <a:solidFill>
                  <a:srgbClr val="00B050"/>
                </a:solidFill>
              </a:rPr>
              <a:t>了解</a:t>
            </a:r>
            <a:r>
              <a:rPr lang="zh-TW" altLang="en-US" dirty="0">
                <a:solidFill>
                  <a:srgbClr val="00B050"/>
                </a:solidFill>
              </a:rPr>
              <a:t>防疫議題</a:t>
            </a:r>
          </a:p>
          <a:p>
            <a:pPr lvl="1"/>
            <a:r>
              <a:rPr lang="zh-TW" altLang="en-US" dirty="0">
                <a:solidFill>
                  <a:srgbClr val="00B050"/>
                </a:solidFill>
              </a:rPr>
              <a:t>防疫</a:t>
            </a:r>
            <a:r>
              <a:rPr lang="zh-TW" altLang="en-US" dirty="0" smtClean="0">
                <a:solidFill>
                  <a:srgbClr val="00B050"/>
                </a:solidFill>
              </a:rPr>
              <a:t>小測驗</a:t>
            </a:r>
          </a:p>
          <a:p>
            <a:r>
              <a:rPr lang="zh-TW" altLang="en-US" dirty="0" smtClean="0">
                <a:solidFill>
                  <a:srgbClr val="00B050"/>
                </a:solidFill>
              </a:rPr>
              <a:t>你</a:t>
            </a:r>
            <a:r>
              <a:rPr lang="zh-TW" altLang="en-US" dirty="0">
                <a:solidFill>
                  <a:srgbClr val="00B050"/>
                </a:solidFill>
              </a:rPr>
              <a:t>的防疫觀念正確嗎？</a:t>
            </a:r>
          </a:p>
          <a:p>
            <a:pPr lvl="1"/>
            <a:r>
              <a:rPr lang="zh-TW" altLang="en-US" dirty="0">
                <a:solidFill>
                  <a:srgbClr val="00B050"/>
                </a:solidFill>
              </a:rPr>
              <a:t>擊敗新冠病毒，健康久久</a:t>
            </a:r>
            <a:r>
              <a:rPr lang="zh-TW" altLang="en-US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Corbel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2021-12-07T07:00:18Z</dcterms:modified>
</cp:coreProperties>
</file>