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EF05BE-D31E-4C08-9780-A0CE6E005478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A2B83D1-7D49-4C73-BCBF-C127E296AAE5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09908DE-4B4D-4595-8102-42937DE0F6E4}" type="parTrans" cxnId="{F53CA3B3-DE7F-4D77-B07B-B1BC9E1121C1}">
      <dgm:prSet/>
      <dgm:spPr/>
      <dgm:t>
        <a:bodyPr/>
        <a:lstStyle/>
        <a:p>
          <a:endParaRPr lang="zh-TW" altLang="en-US"/>
        </a:p>
      </dgm:t>
    </dgm:pt>
    <dgm:pt modelId="{B4FCEB56-2CD6-4800-B734-53C3677D6D10}" type="sibTrans" cxnId="{F53CA3B3-DE7F-4D77-B07B-B1BC9E1121C1}">
      <dgm:prSet/>
      <dgm:spPr/>
      <dgm:t>
        <a:bodyPr/>
        <a:lstStyle/>
        <a:p>
          <a:endParaRPr lang="zh-TW" altLang="en-US"/>
        </a:p>
      </dgm:t>
    </dgm:pt>
    <dgm:pt modelId="{2A6F571F-1F80-4A44-B3CD-007557D647E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5269065-F83B-4E40-B981-F8D34EA58BFA}" type="parTrans" cxnId="{312C7459-E5D5-42CC-A72B-678053610D80}">
      <dgm:prSet/>
      <dgm:spPr/>
      <dgm:t>
        <a:bodyPr/>
        <a:lstStyle/>
        <a:p>
          <a:endParaRPr lang="zh-TW" altLang="en-US"/>
        </a:p>
      </dgm:t>
    </dgm:pt>
    <dgm:pt modelId="{AA242566-CA11-4631-AF87-BF9447F617C0}" type="sibTrans" cxnId="{312C7459-E5D5-42CC-A72B-678053610D80}">
      <dgm:prSet/>
      <dgm:spPr/>
      <dgm:t>
        <a:bodyPr/>
        <a:lstStyle/>
        <a:p>
          <a:endParaRPr lang="zh-TW" altLang="en-US"/>
        </a:p>
      </dgm:t>
    </dgm:pt>
    <dgm:pt modelId="{2EB9CC9E-6A23-4D23-88FA-7541090C6E3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B967B79-8913-4E96-9774-5DDE87574565}" type="parTrans" cxnId="{9D66E965-087A-4523-A05D-24789128E5D8}">
      <dgm:prSet/>
      <dgm:spPr/>
      <dgm:t>
        <a:bodyPr/>
        <a:lstStyle/>
        <a:p>
          <a:endParaRPr lang="zh-TW" altLang="en-US"/>
        </a:p>
      </dgm:t>
    </dgm:pt>
    <dgm:pt modelId="{23F88767-046B-4FFC-8EFE-5BEA9B18D45E}" type="sibTrans" cxnId="{9D66E965-087A-4523-A05D-24789128E5D8}">
      <dgm:prSet/>
      <dgm:spPr/>
      <dgm:t>
        <a:bodyPr/>
        <a:lstStyle/>
        <a:p>
          <a:endParaRPr lang="zh-TW" altLang="en-US"/>
        </a:p>
      </dgm:t>
    </dgm:pt>
    <dgm:pt modelId="{DC9CDEDE-C9CB-4E68-985C-E81C120C7C2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62064BD-DBF6-4BFA-B453-8F78BD8A4354}" type="parTrans" cxnId="{E96D5683-7ABA-4DEF-881A-40CA7E78BB69}">
      <dgm:prSet/>
      <dgm:spPr/>
      <dgm:t>
        <a:bodyPr/>
        <a:lstStyle/>
        <a:p>
          <a:endParaRPr lang="zh-TW" altLang="en-US"/>
        </a:p>
      </dgm:t>
    </dgm:pt>
    <dgm:pt modelId="{34218409-529D-4D57-A1B6-9C44447B7942}" type="sibTrans" cxnId="{E96D5683-7ABA-4DEF-881A-40CA7E78BB69}">
      <dgm:prSet/>
      <dgm:spPr/>
      <dgm:t>
        <a:bodyPr/>
        <a:lstStyle/>
        <a:p>
          <a:endParaRPr lang="zh-TW" altLang="en-US"/>
        </a:p>
      </dgm:t>
    </dgm:pt>
    <dgm:pt modelId="{91DC6345-03F6-4CA5-B911-4F966E6983D4}" type="pres">
      <dgm:prSet presAssocID="{ABEF05BE-D31E-4C08-9780-A0CE6E00547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2E6D39-03E6-44FA-B290-1ECEB3D35D85}" type="pres">
      <dgm:prSet presAssocID="{ABEF05BE-D31E-4C08-9780-A0CE6E005478}" presName="fgShape" presStyleLbl="fgShp" presStyleIdx="0" presStyleCnt="1" custLinFactNeighborY="22426"/>
      <dgm:spPr/>
    </dgm:pt>
    <dgm:pt modelId="{9D2BEC71-2630-4397-B1F8-B7C441CEDF83}" type="pres">
      <dgm:prSet presAssocID="{ABEF05BE-D31E-4C08-9780-A0CE6E005478}" presName="linComp" presStyleCnt="0"/>
      <dgm:spPr/>
    </dgm:pt>
    <dgm:pt modelId="{DA3079FD-B876-40F2-BA7D-B1FD03B23AED}" type="pres">
      <dgm:prSet presAssocID="{8A2B83D1-7D49-4C73-BCBF-C127E296AAE5}" presName="compNode" presStyleCnt="0"/>
      <dgm:spPr/>
    </dgm:pt>
    <dgm:pt modelId="{7A6C8E3D-C623-4922-979D-1119350C7450}" type="pres">
      <dgm:prSet presAssocID="{8A2B83D1-7D49-4C73-BCBF-C127E296AAE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F19B674-15DF-4F40-A3BB-001ED8219EAB}" type="pres">
      <dgm:prSet presAssocID="{8A2B83D1-7D49-4C73-BCBF-C127E296AAE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35564D-53E3-43A7-B6A9-3857B890957D}" type="pres">
      <dgm:prSet presAssocID="{8A2B83D1-7D49-4C73-BCBF-C127E296AAE5}" presName="invisiNode" presStyleLbl="node1" presStyleIdx="0" presStyleCnt="4"/>
      <dgm:spPr/>
    </dgm:pt>
    <dgm:pt modelId="{CDF2E723-C01F-4484-BA4C-C00649F2F84E}" type="pres">
      <dgm:prSet presAssocID="{8A2B83D1-7D49-4C73-BCBF-C127E296AAE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57609D-EF99-4943-BDD9-F739DF2D7828}" type="pres">
      <dgm:prSet presAssocID="{B4FCEB56-2CD6-4800-B734-53C3677D6D1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940E48E-9F7D-4504-A722-05D07DF3BB6A}" type="pres">
      <dgm:prSet presAssocID="{2A6F571F-1F80-4A44-B3CD-007557D647E0}" presName="compNode" presStyleCnt="0"/>
      <dgm:spPr/>
    </dgm:pt>
    <dgm:pt modelId="{241D2E55-8678-405C-A174-4D410FCC0E1D}" type="pres">
      <dgm:prSet presAssocID="{2A6F571F-1F80-4A44-B3CD-007557D647E0}" presName="bkgdShape" presStyleLbl="node1" presStyleIdx="1" presStyleCnt="4" custLinFactNeighborX="1500" custLinFactNeighborY="-3461"/>
      <dgm:spPr/>
      <dgm:t>
        <a:bodyPr/>
        <a:lstStyle/>
        <a:p>
          <a:endParaRPr lang="zh-TW" altLang="en-US"/>
        </a:p>
      </dgm:t>
    </dgm:pt>
    <dgm:pt modelId="{09F345BA-8DEF-4316-A5B5-0ADFC120BB78}" type="pres">
      <dgm:prSet presAssocID="{2A6F571F-1F80-4A44-B3CD-007557D647E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EE6658-FF6A-4566-BBD5-FABD8C324C91}" type="pres">
      <dgm:prSet presAssocID="{2A6F571F-1F80-4A44-B3CD-007557D647E0}" presName="invisiNode" presStyleLbl="node1" presStyleIdx="1" presStyleCnt="4"/>
      <dgm:spPr/>
    </dgm:pt>
    <dgm:pt modelId="{C47DD65A-9F9F-4EFF-8FE3-3204C8A3BBB0}" type="pres">
      <dgm:prSet presAssocID="{2A6F571F-1F80-4A44-B3CD-007557D647E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652EF1B-954D-48A0-8E9E-41768AD827A0}" type="pres">
      <dgm:prSet presAssocID="{AA242566-CA11-4631-AF87-BF9447F617C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5B44958-1F6C-4717-99E2-77D67CB9DADC}" type="pres">
      <dgm:prSet presAssocID="{2EB9CC9E-6A23-4D23-88FA-7541090C6E36}" presName="compNode" presStyleCnt="0"/>
      <dgm:spPr/>
    </dgm:pt>
    <dgm:pt modelId="{600C220D-8B0D-4748-BB5D-454BD9C1370C}" type="pres">
      <dgm:prSet presAssocID="{2EB9CC9E-6A23-4D23-88FA-7541090C6E3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1648E83-A713-4A6A-A757-40EA34AAD28B}" type="pres">
      <dgm:prSet presAssocID="{2EB9CC9E-6A23-4D23-88FA-7541090C6E3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B10C70-29DE-4783-B4F8-52DD60710C42}" type="pres">
      <dgm:prSet presAssocID="{2EB9CC9E-6A23-4D23-88FA-7541090C6E36}" presName="invisiNode" presStyleLbl="node1" presStyleIdx="2" presStyleCnt="4"/>
      <dgm:spPr/>
    </dgm:pt>
    <dgm:pt modelId="{707B5842-3CF1-4705-AD7C-9D481353F916}" type="pres">
      <dgm:prSet presAssocID="{2EB9CC9E-6A23-4D23-88FA-7541090C6E3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CCEABEC-D149-456C-9A20-37F1BAEEE921}" type="pres">
      <dgm:prSet presAssocID="{23F88767-046B-4FFC-8EFE-5BEA9B18D45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4709E6C-4C74-4822-B484-09E9BC56D655}" type="pres">
      <dgm:prSet presAssocID="{DC9CDEDE-C9CB-4E68-985C-E81C120C7C27}" presName="compNode" presStyleCnt="0"/>
      <dgm:spPr/>
    </dgm:pt>
    <dgm:pt modelId="{BF303F64-53A1-4310-B3C2-FC6EFB94A225}" type="pres">
      <dgm:prSet presAssocID="{DC9CDEDE-C9CB-4E68-985C-E81C120C7C2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4B9A467-08F5-41EF-A9FA-A132FE844F37}" type="pres">
      <dgm:prSet presAssocID="{DC9CDEDE-C9CB-4E68-985C-E81C120C7C2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7439C5-DD85-494B-BB92-C32EBD869C44}" type="pres">
      <dgm:prSet presAssocID="{DC9CDEDE-C9CB-4E68-985C-E81C120C7C27}" presName="invisiNode" presStyleLbl="node1" presStyleIdx="3" presStyleCnt="4"/>
      <dgm:spPr/>
    </dgm:pt>
    <dgm:pt modelId="{3FEFA73C-19D0-403E-AF49-538477F7F487}" type="pres">
      <dgm:prSet presAssocID="{DC9CDEDE-C9CB-4E68-985C-E81C120C7C2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333E0B2-DD73-4BE6-843D-68A14F0A7E1B}" type="presOf" srcId="{8A2B83D1-7D49-4C73-BCBF-C127E296AAE5}" destId="{7A6C8E3D-C623-4922-979D-1119350C7450}" srcOrd="0" destOrd="0" presId="urn:microsoft.com/office/officeart/2005/8/layout/hList7"/>
    <dgm:cxn modelId="{A94A9371-82F0-4A69-AE7D-107991FBAE99}" type="presOf" srcId="{8A2B83D1-7D49-4C73-BCBF-C127E296AAE5}" destId="{AF19B674-15DF-4F40-A3BB-001ED8219EAB}" srcOrd="1" destOrd="0" presId="urn:microsoft.com/office/officeart/2005/8/layout/hList7"/>
    <dgm:cxn modelId="{07FF6E84-16F6-47AD-999C-8980B641A29B}" type="presOf" srcId="{2A6F571F-1F80-4A44-B3CD-007557D647E0}" destId="{241D2E55-8678-405C-A174-4D410FCC0E1D}" srcOrd="0" destOrd="0" presId="urn:microsoft.com/office/officeart/2005/8/layout/hList7"/>
    <dgm:cxn modelId="{5A2E8DEC-E9D7-4F70-892A-52E16304AE31}" type="presOf" srcId="{2A6F571F-1F80-4A44-B3CD-007557D647E0}" destId="{09F345BA-8DEF-4316-A5B5-0ADFC120BB78}" srcOrd="1" destOrd="0" presId="urn:microsoft.com/office/officeart/2005/8/layout/hList7"/>
    <dgm:cxn modelId="{B764F342-BB38-4170-B45F-2B517043EEDF}" type="presOf" srcId="{B4FCEB56-2CD6-4800-B734-53C3677D6D10}" destId="{5F57609D-EF99-4943-BDD9-F739DF2D7828}" srcOrd="0" destOrd="0" presId="urn:microsoft.com/office/officeart/2005/8/layout/hList7"/>
    <dgm:cxn modelId="{46382A37-86F9-42FB-96B9-3BB374FE9DDE}" type="presOf" srcId="{2EB9CC9E-6A23-4D23-88FA-7541090C6E36}" destId="{81648E83-A713-4A6A-A757-40EA34AAD28B}" srcOrd="1" destOrd="0" presId="urn:microsoft.com/office/officeart/2005/8/layout/hList7"/>
    <dgm:cxn modelId="{10F32E84-3567-4F3D-8B4D-B6631908B1A7}" type="presOf" srcId="{DC9CDEDE-C9CB-4E68-985C-E81C120C7C27}" destId="{94B9A467-08F5-41EF-A9FA-A132FE844F37}" srcOrd="1" destOrd="0" presId="urn:microsoft.com/office/officeart/2005/8/layout/hList7"/>
    <dgm:cxn modelId="{F53CA3B3-DE7F-4D77-B07B-B1BC9E1121C1}" srcId="{ABEF05BE-D31E-4C08-9780-A0CE6E005478}" destId="{8A2B83D1-7D49-4C73-BCBF-C127E296AAE5}" srcOrd="0" destOrd="0" parTransId="{009908DE-4B4D-4595-8102-42937DE0F6E4}" sibTransId="{B4FCEB56-2CD6-4800-B734-53C3677D6D10}"/>
    <dgm:cxn modelId="{71C0A4BD-0E22-4377-90E3-FA2D53B370C7}" type="presOf" srcId="{2EB9CC9E-6A23-4D23-88FA-7541090C6E36}" destId="{600C220D-8B0D-4748-BB5D-454BD9C1370C}" srcOrd="0" destOrd="0" presId="urn:microsoft.com/office/officeart/2005/8/layout/hList7"/>
    <dgm:cxn modelId="{312C7459-E5D5-42CC-A72B-678053610D80}" srcId="{ABEF05BE-D31E-4C08-9780-A0CE6E005478}" destId="{2A6F571F-1F80-4A44-B3CD-007557D647E0}" srcOrd="1" destOrd="0" parTransId="{25269065-F83B-4E40-B981-F8D34EA58BFA}" sibTransId="{AA242566-CA11-4631-AF87-BF9447F617C0}"/>
    <dgm:cxn modelId="{D8B8F02C-1651-4CF6-8698-63F649EEEE73}" type="presOf" srcId="{ABEF05BE-D31E-4C08-9780-A0CE6E005478}" destId="{91DC6345-03F6-4CA5-B911-4F966E6983D4}" srcOrd="0" destOrd="0" presId="urn:microsoft.com/office/officeart/2005/8/layout/hList7"/>
    <dgm:cxn modelId="{9D66E965-087A-4523-A05D-24789128E5D8}" srcId="{ABEF05BE-D31E-4C08-9780-A0CE6E005478}" destId="{2EB9CC9E-6A23-4D23-88FA-7541090C6E36}" srcOrd="2" destOrd="0" parTransId="{6B967B79-8913-4E96-9774-5DDE87574565}" sibTransId="{23F88767-046B-4FFC-8EFE-5BEA9B18D45E}"/>
    <dgm:cxn modelId="{DF434B18-CF63-462F-A9D7-8539FF3FE3D4}" type="presOf" srcId="{AA242566-CA11-4631-AF87-BF9447F617C0}" destId="{D652EF1B-954D-48A0-8E9E-41768AD827A0}" srcOrd="0" destOrd="0" presId="urn:microsoft.com/office/officeart/2005/8/layout/hList7"/>
    <dgm:cxn modelId="{058F9FFC-3497-48A8-B19A-8C112995CCBF}" type="presOf" srcId="{23F88767-046B-4FFC-8EFE-5BEA9B18D45E}" destId="{ACCEABEC-D149-456C-9A20-37F1BAEEE921}" srcOrd="0" destOrd="0" presId="urn:microsoft.com/office/officeart/2005/8/layout/hList7"/>
    <dgm:cxn modelId="{E96D5683-7ABA-4DEF-881A-40CA7E78BB69}" srcId="{ABEF05BE-D31E-4C08-9780-A0CE6E005478}" destId="{DC9CDEDE-C9CB-4E68-985C-E81C120C7C27}" srcOrd="3" destOrd="0" parTransId="{762064BD-DBF6-4BFA-B453-8F78BD8A4354}" sibTransId="{34218409-529D-4D57-A1B6-9C44447B7942}"/>
    <dgm:cxn modelId="{ACF1B9B0-FAAD-4974-B637-FE6D2A166B23}" type="presOf" srcId="{DC9CDEDE-C9CB-4E68-985C-E81C120C7C27}" destId="{BF303F64-53A1-4310-B3C2-FC6EFB94A225}" srcOrd="0" destOrd="0" presId="urn:microsoft.com/office/officeart/2005/8/layout/hList7"/>
    <dgm:cxn modelId="{DF0F0938-96A2-4C4B-A583-736C57D7E6A5}" type="presParOf" srcId="{91DC6345-03F6-4CA5-B911-4F966E6983D4}" destId="{4E2E6D39-03E6-44FA-B290-1ECEB3D35D85}" srcOrd="0" destOrd="0" presId="urn:microsoft.com/office/officeart/2005/8/layout/hList7"/>
    <dgm:cxn modelId="{389A81D6-2C82-4371-B8EC-F956245F0DEC}" type="presParOf" srcId="{91DC6345-03F6-4CA5-B911-4F966E6983D4}" destId="{9D2BEC71-2630-4397-B1F8-B7C441CEDF83}" srcOrd="1" destOrd="0" presId="urn:microsoft.com/office/officeart/2005/8/layout/hList7"/>
    <dgm:cxn modelId="{E157B4F1-AA49-4625-AA93-FE69238AEE30}" type="presParOf" srcId="{9D2BEC71-2630-4397-B1F8-B7C441CEDF83}" destId="{DA3079FD-B876-40F2-BA7D-B1FD03B23AED}" srcOrd="0" destOrd="0" presId="urn:microsoft.com/office/officeart/2005/8/layout/hList7"/>
    <dgm:cxn modelId="{3269BCE2-166B-4A21-8465-BA6B9DC40FE5}" type="presParOf" srcId="{DA3079FD-B876-40F2-BA7D-B1FD03B23AED}" destId="{7A6C8E3D-C623-4922-979D-1119350C7450}" srcOrd="0" destOrd="0" presId="urn:microsoft.com/office/officeart/2005/8/layout/hList7"/>
    <dgm:cxn modelId="{A3212E82-E3A9-45DF-BC66-DB17223BA46F}" type="presParOf" srcId="{DA3079FD-B876-40F2-BA7D-B1FD03B23AED}" destId="{AF19B674-15DF-4F40-A3BB-001ED8219EAB}" srcOrd="1" destOrd="0" presId="urn:microsoft.com/office/officeart/2005/8/layout/hList7"/>
    <dgm:cxn modelId="{233093BB-C37C-4F9B-BE1D-91A5A0408C17}" type="presParOf" srcId="{DA3079FD-B876-40F2-BA7D-B1FD03B23AED}" destId="{EC35564D-53E3-43A7-B6A9-3857B890957D}" srcOrd="2" destOrd="0" presId="urn:microsoft.com/office/officeart/2005/8/layout/hList7"/>
    <dgm:cxn modelId="{2A003E3A-5077-45A1-87E1-AB80CD505E8C}" type="presParOf" srcId="{DA3079FD-B876-40F2-BA7D-B1FD03B23AED}" destId="{CDF2E723-C01F-4484-BA4C-C00649F2F84E}" srcOrd="3" destOrd="0" presId="urn:microsoft.com/office/officeart/2005/8/layout/hList7"/>
    <dgm:cxn modelId="{E052CC38-41CE-49F6-B517-C3877343D70A}" type="presParOf" srcId="{9D2BEC71-2630-4397-B1F8-B7C441CEDF83}" destId="{5F57609D-EF99-4943-BDD9-F739DF2D7828}" srcOrd="1" destOrd="0" presId="urn:microsoft.com/office/officeart/2005/8/layout/hList7"/>
    <dgm:cxn modelId="{D820CB4F-F615-4742-A0AB-930AAA7C2B72}" type="presParOf" srcId="{9D2BEC71-2630-4397-B1F8-B7C441CEDF83}" destId="{0940E48E-9F7D-4504-A722-05D07DF3BB6A}" srcOrd="2" destOrd="0" presId="urn:microsoft.com/office/officeart/2005/8/layout/hList7"/>
    <dgm:cxn modelId="{269C2B95-D9B3-455D-848D-318130D76FC2}" type="presParOf" srcId="{0940E48E-9F7D-4504-A722-05D07DF3BB6A}" destId="{241D2E55-8678-405C-A174-4D410FCC0E1D}" srcOrd="0" destOrd="0" presId="urn:microsoft.com/office/officeart/2005/8/layout/hList7"/>
    <dgm:cxn modelId="{5DC30CB8-9E85-48E9-8AE4-5AE6C6814014}" type="presParOf" srcId="{0940E48E-9F7D-4504-A722-05D07DF3BB6A}" destId="{09F345BA-8DEF-4316-A5B5-0ADFC120BB78}" srcOrd="1" destOrd="0" presId="urn:microsoft.com/office/officeart/2005/8/layout/hList7"/>
    <dgm:cxn modelId="{49D3D771-FDBD-4684-99F1-DC4EFABEC2AB}" type="presParOf" srcId="{0940E48E-9F7D-4504-A722-05D07DF3BB6A}" destId="{44EE6658-FF6A-4566-BBD5-FABD8C324C91}" srcOrd="2" destOrd="0" presId="urn:microsoft.com/office/officeart/2005/8/layout/hList7"/>
    <dgm:cxn modelId="{7DE72143-6358-48C5-B490-873222CF63D7}" type="presParOf" srcId="{0940E48E-9F7D-4504-A722-05D07DF3BB6A}" destId="{C47DD65A-9F9F-4EFF-8FE3-3204C8A3BBB0}" srcOrd="3" destOrd="0" presId="urn:microsoft.com/office/officeart/2005/8/layout/hList7"/>
    <dgm:cxn modelId="{2E46F9CA-B9A0-4B7D-B90B-F71DC8E74D38}" type="presParOf" srcId="{9D2BEC71-2630-4397-B1F8-B7C441CEDF83}" destId="{D652EF1B-954D-48A0-8E9E-41768AD827A0}" srcOrd="3" destOrd="0" presId="urn:microsoft.com/office/officeart/2005/8/layout/hList7"/>
    <dgm:cxn modelId="{C89C0270-52F1-460D-B651-EE78DB790904}" type="presParOf" srcId="{9D2BEC71-2630-4397-B1F8-B7C441CEDF83}" destId="{F5B44958-1F6C-4717-99E2-77D67CB9DADC}" srcOrd="4" destOrd="0" presId="urn:microsoft.com/office/officeart/2005/8/layout/hList7"/>
    <dgm:cxn modelId="{2AB17852-80CE-4F58-BA10-AE56C8C3AB97}" type="presParOf" srcId="{F5B44958-1F6C-4717-99E2-77D67CB9DADC}" destId="{600C220D-8B0D-4748-BB5D-454BD9C1370C}" srcOrd="0" destOrd="0" presId="urn:microsoft.com/office/officeart/2005/8/layout/hList7"/>
    <dgm:cxn modelId="{38D40DC8-706D-47A0-ADE5-7D138E7F25D4}" type="presParOf" srcId="{F5B44958-1F6C-4717-99E2-77D67CB9DADC}" destId="{81648E83-A713-4A6A-A757-40EA34AAD28B}" srcOrd="1" destOrd="0" presId="urn:microsoft.com/office/officeart/2005/8/layout/hList7"/>
    <dgm:cxn modelId="{F7B7320D-9EF9-4E66-B0A3-7DF6D31310DC}" type="presParOf" srcId="{F5B44958-1F6C-4717-99E2-77D67CB9DADC}" destId="{20B10C70-29DE-4783-B4F8-52DD60710C42}" srcOrd="2" destOrd="0" presId="urn:microsoft.com/office/officeart/2005/8/layout/hList7"/>
    <dgm:cxn modelId="{45FBEF86-267F-4AAA-8030-36FF5C0AE86E}" type="presParOf" srcId="{F5B44958-1F6C-4717-99E2-77D67CB9DADC}" destId="{707B5842-3CF1-4705-AD7C-9D481353F916}" srcOrd="3" destOrd="0" presId="urn:microsoft.com/office/officeart/2005/8/layout/hList7"/>
    <dgm:cxn modelId="{1AEDAD10-4321-413C-B99F-437B133A2C84}" type="presParOf" srcId="{9D2BEC71-2630-4397-B1F8-B7C441CEDF83}" destId="{ACCEABEC-D149-456C-9A20-37F1BAEEE921}" srcOrd="5" destOrd="0" presId="urn:microsoft.com/office/officeart/2005/8/layout/hList7"/>
    <dgm:cxn modelId="{EE96AC9C-C4A5-4882-B7EF-37C4304F0472}" type="presParOf" srcId="{9D2BEC71-2630-4397-B1F8-B7C441CEDF83}" destId="{B4709E6C-4C74-4822-B484-09E9BC56D655}" srcOrd="6" destOrd="0" presId="urn:microsoft.com/office/officeart/2005/8/layout/hList7"/>
    <dgm:cxn modelId="{50981605-831A-456E-986C-C5910576DE8F}" type="presParOf" srcId="{B4709E6C-4C74-4822-B484-09E9BC56D655}" destId="{BF303F64-53A1-4310-B3C2-FC6EFB94A225}" srcOrd="0" destOrd="0" presId="urn:microsoft.com/office/officeart/2005/8/layout/hList7"/>
    <dgm:cxn modelId="{76436EB8-0D38-4725-9938-296CC1EFD043}" type="presParOf" srcId="{B4709E6C-4C74-4822-B484-09E9BC56D655}" destId="{94B9A467-08F5-41EF-A9FA-A132FE844F37}" srcOrd="1" destOrd="0" presId="urn:microsoft.com/office/officeart/2005/8/layout/hList7"/>
    <dgm:cxn modelId="{2A83C510-F7B3-4FE8-A4CC-B9B373F68EC6}" type="presParOf" srcId="{B4709E6C-4C74-4822-B484-09E9BC56D655}" destId="{E67439C5-DD85-494B-BB92-C32EBD869C44}" srcOrd="2" destOrd="0" presId="urn:microsoft.com/office/officeart/2005/8/layout/hList7"/>
    <dgm:cxn modelId="{C2E0D777-CE57-421C-B176-63EF5FF687CF}" type="presParOf" srcId="{B4709E6C-4C74-4822-B484-09E9BC56D655}" destId="{3FEFA73C-19D0-403E-AF49-538477F7F48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E1F630-2D13-4295-AD64-BBBC6825B013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559A2F5-2373-42B4-8CD5-ABFEA79DF9B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1379036-3D40-4796-B585-6759E90EA22B}" type="parTrans" cxnId="{DC9D2BF8-1730-4A1D-B3BA-671BC727B291}">
      <dgm:prSet/>
      <dgm:spPr/>
      <dgm:t>
        <a:bodyPr/>
        <a:lstStyle/>
        <a:p>
          <a:endParaRPr lang="zh-TW" altLang="en-US"/>
        </a:p>
      </dgm:t>
    </dgm:pt>
    <dgm:pt modelId="{E9EFF275-3245-4AD3-A24F-7B49964FC823}" type="sibTrans" cxnId="{DC9D2BF8-1730-4A1D-B3BA-671BC727B291}">
      <dgm:prSet/>
      <dgm:spPr/>
      <dgm:t>
        <a:bodyPr/>
        <a:lstStyle/>
        <a:p>
          <a:endParaRPr lang="zh-TW" altLang="en-US"/>
        </a:p>
      </dgm:t>
    </dgm:pt>
    <dgm:pt modelId="{42A674C0-B8B6-47AB-A3B7-301366512F3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427D331-CD69-4882-B43A-1659FA6B9688}" type="parTrans" cxnId="{2FC72A4A-269D-4D3E-990E-A91CB2E955D2}">
      <dgm:prSet/>
      <dgm:spPr/>
      <dgm:t>
        <a:bodyPr/>
        <a:lstStyle/>
        <a:p>
          <a:endParaRPr lang="zh-TW" altLang="en-US"/>
        </a:p>
      </dgm:t>
    </dgm:pt>
    <dgm:pt modelId="{80A7AFDA-5B98-4080-AC97-A07D85CC4E19}" type="sibTrans" cxnId="{2FC72A4A-269D-4D3E-990E-A91CB2E955D2}">
      <dgm:prSet/>
      <dgm:spPr/>
      <dgm:t>
        <a:bodyPr/>
        <a:lstStyle/>
        <a:p>
          <a:endParaRPr lang="zh-TW" altLang="en-US"/>
        </a:p>
      </dgm:t>
    </dgm:pt>
    <dgm:pt modelId="{7D3F3744-5066-46BB-874A-059E841D7716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5A4B8592-40B6-491D-B603-B6BD33A42989}" type="parTrans" cxnId="{8365D1C5-9A98-405F-B841-6AF64C64D1D1}">
      <dgm:prSet/>
      <dgm:spPr/>
      <dgm:t>
        <a:bodyPr/>
        <a:lstStyle/>
        <a:p>
          <a:endParaRPr lang="zh-TW" altLang="en-US"/>
        </a:p>
      </dgm:t>
    </dgm:pt>
    <dgm:pt modelId="{989E38BE-60CF-414E-A957-BA306B0CF528}" type="sibTrans" cxnId="{8365D1C5-9A98-405F-B841-6AF64C64D1D1}">
      <dgm:prSet/>
      <dgm:spPr/>
      <dgm:t>
        <a:bodyPr/>
        <a:lstStyle/>
        <a:p>
          <a:endParaRPr lang="zh-TW" altLang="en-US"/>
        </a:p>
      </dgm:t>
    </dgm:pt>
    <dgm:pt modelId="{913955F5-ED1F-46F1-A161-9DDC8C4401BB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BBF16F54-E16C-4D5A-95E0-EF8AEC47A37C}" type="sibTrans" cxnId="{C8357887-9BEF-4ACE-A4B1-6810178210D0}">
      <dgm:prSet/>
      <dgm:spPr/>
      <dgm:t>
        <a:bodyPr/>
        <a:lstStyle/>
        <a:p>
          <a:endParaRPr lang="zh-TW" altLang="en-US"/>
        </a:p>
      </dgm:t>
    </dgm:pt>
    <dgm:pt modelId="{907751E9-308D-4732-9EFA-65B4466C17B9}" type="parTrans" cxnId="{C8357887-9BEF-4ACE-A4B1-6810178210D0}">
      <dgm:prSet/>
      <dgm:spPr/>
      <dgm:t>
        <a:bodyPr/>
        <a:lstStyle/>
        <a:p>
          <a:endParaRPr lang="zh-TW" altLang="en-US"/>
        </a:p>
      </dgm:t>
    </dgm:pt>
    <dgm:pt modelId="{07F053FD-BDE6-4A2E-8B32-73C2A0266751}" type="pres">
      <dgm:prSet presAssocID="{E7E1F630-2D13-4295-AD64-BBBC6825B01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B9961F-DF4E-4EBF-8894-97334136D56E}" type="pres">
      <dgm:prSet presAssocID="{E7E1F630-2D13-4295-AD64-BBBC6825B013}" presName="fgShape" presStyleLbl="fgShp" presStyleIdx="0" presStyleCnt="1" custLinFactNeighborX="0" custLinFactNeighborY="64852"/>
      <dgm:spPr/>
    </dgm:pt>
    <dgm:pt modelId="{C79437A7-71B3-4DCC-B2A3-3AB6F697D185}" type="pres">
      <dgm:prSet presAssocID="{E7E1F630-2D13-4295-AD64-BBBC6825B013}" presName="linComp" presStyleCnt="0"/>
      <dgm:spPr/>
    </dgm:pt>
    <dgm:pt modelId="{9AFBC089-B71E-4149-9387-78AE44F9B08C}" type="pres">
      <dgm:prSet presAssocID="{3559A2F5-2373-42B4-8CD5-ABFEA79DF9BD}" presName="compNode" presStyleCnt="0"/>
      <dgm:spPr/>
    </dgm:pt>
    <dgm:pt modelId="{EE009B96-DF1A-4E3C-B875-0D71611ECC37}" type="pres">
      <dgm:prSet presAssocID="{3559A2F5-2373-42B4-8CD5-ABFEA79DF9B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4793A40-7122-4CE5-A59B-B9B7CBCE86E4}" type="pres">
      <dgm:prSet presAssocID="{3559A2F5-2373-42B4-8CD5-ABFEA79DF9B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60F3C5-7CC2-4D5E-BBA8-506362DEB0F0}" type="pres">
      <dgm:prSet presAssocID="{3559A2F5-2373-42B4-8CD5-ABFEA79DF9BD}" presName="invisiNode" presStyleLbl="node1" presStyleIdx="0" presStyleCnt="4"/>
      <dgm:spPr/>
    </dgm:pt>
    <dgm:pt modelId="{54F9FE57-E984-4C2A-BFFA-F6436FAAC37F}" type="pres">
      <dgm:prSet presAssocID="{3559A2F5-2373-42B4-8CD5-ABFEA79DF9BD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98463ADB-D53F-4ED2-86EA-250E6CD664BB}" type="pres">
      <dgm:prSet presAssocID="{E9EFF275-3245-4AD3-A24F-7B49964FC82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395639-A004-45F7-9B17-B919F7ED5884}" type="pres">
      <dgm:prSet presAssocID="{42A674C0-B8B6-47AB-A3B7-301366512F35}" presName="compNode" presStyleCnt="0"/>
      <dgm:spPr/>
    </dgm:pt>
    <dgm:pt modelId="{80F0CCCE-0E9C-48E4-ADDF-20C2C40E4088}" type="pres">
      <dgm:prSet presAssocID="{42A674C0-B8B6-47AB-A3B7-301366512F3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6F0009B-3A9F-4B31-AB0A-98719D0A3919}" type="pres">
      <dgm:prSet presAssocID="{42A674C0-B8B6-47AB-A3B7-301366512F3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E24496-92AD-4B62-BCF5-0FC0BD6CD2D9}" type="pres">
      <dgm:prSet presAssocID="{42A674C0-B8B6-47AB-A3B7-301366512F35}" presName="invisiNode" presStyleLbl="node1" presStyleIdx="1" presStyleCnt="4"/>
      <dgm:spPr/>
    </dgm:pt>
    <dgm:pt modelId="{AFDDF0B9-63F0-4CDA-A826-10FE664EF61F}" type="pres">
      <dgm:prSet presAssocID="{42A674C0-B8B6-47AB-A3B7-301366512F35}" presName="imagNode" presStyleLbl="fgImgPlace1" presStyleIdx="1" presStyleCnt="4"/>
      <dgm:spPr/>
    </dgm:pt>
    <dgm:pt modelId="{94123D52-D59E-4851-99CA-91B6875A222C}" type="pres">
      <dgm:prSet presAssocID="{80A7AFDA-5B98-4080-AC97-A07D85CC4E1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4E1939A-6B9E-400A-818F-9307D2EA135B}" type="pres">
      <dgm:prSet presAssocID="{7D3F3744-5066-46BB-874A-059E841D7716}" presName="compNode" presStyleCnt="0"/>
      <dgm:spPr/>
    </dgm:pt>
    <dgm:pt modelId="{B5B6D1EF-6A5C-4BE7-A9FE-72B587C4B839}" type="pres">
      <dgm:prSet presAssocID="{7D3F3744-5066-46BB-874A-059E841D771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26E3CCD-FB52-4FD1-889D-CC07976F8D39}" type="pres">
      <dgm:prSet presAssocID="{7D3F3744-5066-46BB-874A-059E841D771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26A65C-C2BB-4D2B-96A3-ED7FE50C866E}" type="pres">
      <dgm:prSet presAssocID="{7D3F3744-5066-46BB-874A-059E841D7716}" presName="invisiNode" presStyleLbl="node1" presStyleIdx="2" presStyleCnt="4"/>
      <dgm:spPr/>
    </dgm:pt>
    <dgm:pt modelId="{C758717A-DDD6-4197-AD0A-DFFF94E2474E}" type="pres">
      <dgm:prSet presAssocID="{7D3F3744-5066-46BB-874A-059E841D7716}" presName="imagNode" presStyleLbl="fgImgPlace1" presStyleIdx="2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BDE63586-85BC-4D05-B1D2-4E831EB80541}" type="pres">
      <dgm:prSet presAssocID="{989E38BE-60CF-414E-A957-BA306B0CF52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11F063D-9298-4248-9BD9-A87758EBBF70}" type="pres">
      <dgm:prSet presAssocID="{913955F5-ED1F-46F1-A161-9DDC8C4401BB}" presName="compNode" presStyleCnt="0"/>
      <dgm:spPr/>
    </dgm:pt>
    <dgm:pt modelId="{FCE03AD7-C6A4-4792-8841-1E79EFA200FB}" type="pres">
      <dgm:prSet presAssocID="{913955F5-ED1F-46F1-A161-9DDC8C4401B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D43A2BF-C146-40D3-9102-C06C720A1AF9}" type="pres">
      <dgm:prSet presAssocID="{913955F5-ED1F-46F1-A161-9DDC8C4401B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F5B3D2-EDB9-4B3B-B560-72A430EDF95A}" type="pres">
      <dgm:prSet presAssocID="{913955F5-ED1F-46F1-A161-9DDC8C4401BB}" presName="invisiNode" presStyleLbl="node1" presStyleIdx="3" presStyleCnt="4"/>
      <dgm:spPr/>
    </dgm:pt>
    <dgm:pt modelId="{B95C2F1C-9B34-4DB4-8229-DDD2B52D2364}" type="pres">
      <dgm:prSet presAssocID="{913955F5-ED1F-46F1-A161-9DDC8C4401BB}" presName="imagNode" presStyleLbl="fgImgPlace1" presStyleIdx="3" presStyleCnt="4"/>
      <dgm:spPr/>
    </dgm:pt>
  </dgm:ptLst>
  <dgm:cxnLst>
    <dgm:cxn modelId="{71D6A1C7-4AAD-4EF7-AC0D-BEB9EE264F84}" type="presOf" srcId="{989E38BE-60CF-414E-A957-BA306B0CF528}" destId="{BDE63586-85BC-4D05-B1D2-4E831EB80541}" srcOrd="0" destOrd="0" presId="urn:microsoft.com/office/officeart/2005/8/layout/hList7"/>
    <dgm:cxn modelId="{E49281FD-A4E2-4EAB-96FD-E7C2B1DE2194}" type="presOf" srcId="{42A674C0-B8B6-47AB-A3B7-301366512F35}" destId="{46F0009B-3A9F-4B31-AB0A-98719D0A3919}" srcOrd="1" destOrd="0" presId="urn:microsoft.com/office/officeart/2005/8/layout/hList7"/>
    <dgm:cxn modelId="{692781D6-727B-4B81-82E6-739DEA4A26CF}" type="presOf" srcId="{42A674C0-B8B6-47AB-A3B7-301366512F35}" destId="{80F0CCCE-0E9C-48E4-ADDF-20C2C40E4088}" srcOrd="0" destOrd="0" presId="urn:microsoft.com/office/officeart/2005/8/layout/hList7"/>
    <dgm:cxn modelId="{C42FA1CD-52DA-417A-8657-46814D18A29D}" type="presOf" srcId="{3559A2F5-2373-42B4-8CD5-ABFEA79DF9BD}" destId="{24793A40-7122-4CE5-A59B-B9B7CBCE86E4}" srcOrd="1" destOrd="0" presId="urn:microsoft.com/office/officeart/2005/8/layout/hList7"/>
    <dgm:cxn modelId="{FF4D1493-7C5F-473E-9051-C1D9170B8E9F}" type="presOf" srcId="{913955F5-ED1F-46F1-A161-9DDC8C4401BB}" destId="{CD43A2BF-C146-40D3-9102-C06C720A1AF9}" srcOrd="1" destOrd="0" presId="urn:microsoft.com/office/officeart/2005/8/layout/hList7"/>
    <dgm:cxn modelId="{F2D8CEA3-A243-4160-903F-5FBD3F5F86C1}" type="presOf" srcId="{E9EFF275-3245-4AD3-A24F-7B49964FC823}" destId="{98463ADB-D53F-4ED2-86EA-250E6CD664BB}" srcOrd="0" destOrd="0" presId="urn:microsoft.com/office/officeart/2005/8/layout/hList7"/>
    <dgm:cxn modelId="{C8357887-9BEF-4ACE-A4B1-6810178210D0}" srcId="{E7E1F630-2D13-4295-AD64-BBBC6825B013}" destId="{913955F5-ED1F-46F1-A161-9DDC8C4401BB}" srcOrd="3" destOrd="0" parTransId="{907751E9-308D-4732-9EFA-65B4466C17B9}" sibTransId="{BBF16F54-E16C-4D5A-95E0-EF8AEC47A37C}"/>
    <dgm:cxn modelId="{10136991-36C7-4896-925B-0F662107F793}" type="presOf" srcId="{3559A2F5-2373-42B4-8CD5-ABFEA79DF9BD}" destId="{EE009B96-DF1A-4E3C-B875-0D71611ECC37}" srcOrd="0" destOrd="0" presId="urn:microsoft.com/office/officeart/2005/8/layout/hList7"/>
    <dgm:cxn modelId="{5CCCA32C-FA10-411D-A31C-661215AEC71C}" type="presOf" srcId="{80A7AFDA-5B98-4080-AC97-A07D85CC4E19}" destId="{94123D52-D59E-4851-99CA-91B6875A222C}" srcOrd="0" destOrd="0" presId="urn:microsoft.com/office/officeart/2005/8/layout/hList7"/>
    <dgm:cxn modelId="{DC9D2BF8-1730-4A1D-B3BA-671BC727B291}" srcId="{E7E1F630-2D13-4295-AD64-BBBC6825B013}" destId="{3559A2F5-2373-42B4-8CD5-ABFEA79DF9BD}" srcOrd="0" destOrd="0" parTransId="{31379036-3D40-4796-B585-6759E90EA22B}" sibTransId="{E9EFF275-3245-4AD3-A24F-7B49964FC823}"/>
    <dgm:cxn modelId="{2F80EA0A-4894-446B-B725-F4FD22F5904F}" type="presOf" srcId="{7D3F3744-5066-46BB-874A-059E841D7716}" destId="{B5B6D1EF-6A5C-4BE7-A9FE-72B587C4B839}" srcOrd="0" destOrd="0" presId="urn:microsoft.com/office/officeart/2005/8/layout/hList7"/>
    <dgm:cxn modelId="{2FC72A4A-269D-4D3E-990E-A91CB2E955D2}" srcId="{E7E1F630-2D13-4295-AD64-BBBC6825B013}" destId="{42A674C0-B8B6-47AB-A3B7-301366512F35}" srcOrd="1" destOrd="0" parTransId="{2427D331-CD69-4882-B43A-1659FA6B9688}" sibTransId="{80A7AFDA-5B98-4080-AC97-A07D85CC4E19}"/>
    <dgm:cxn modelId="{42344AF3-8132-4E02-90CA-DB75A3D56D95}" type="presOf" srcId="{E7E1F630-2D13-4295-AD64-BBBC6825B013}" destId="{07F053FD-BDE6-4A2E-8B32-73C2A0266751}" srcOrd="0" destOrd="0" presId="urn:microsoft.com/office/officeart/2005/8/layout/hList7"/>
    <dgm:cxn modelId="{6F8BB3D2-967F-4C5B-A8FA-751A52BE2D41}" type="presOf" srcId="{913955F5-ED1F-46F1-A161-9DDC8C4401BB}" destId="{FCE03AD7-C6A4-4792-8841-1E79EFA200FB}" srcOrd="0" destOrd="0" presId="urn:microsoft.com/office/officeart/2005/8/layout/hList7"/>
    <dgm:cxn modelId="{8365D1C5-9A98-405F-B841-6AF64C64D1D1}" srcId="{E7E1F630-2D13-4295-AD64-BBBC6825B013}" destId="{7D3F3744-5066-46BB-874A-059E841D7716}" srcOrd="2" destOrd="0" parTransId="{5A4B8592-40B6-491D-B603-B6BD33A42989}" sibTransId="{989E38BE-60CF-414E-A957-BA306B0CF528}"/>
    <dgm:cxn modelId="{E917FE53-9847-42D8-9CE9-BA876A21C7F8}" type="presOf" srcId="{7D3F3744-5066-46BB-874A-059E841D7716}" destId="{F26E3CCD-FB52-4FD1-889D-CC07976F8D39}" srcOrd="1" destOrd="0" presId="urn:microsoft.com/office/officeart/2005/8/layout/hList7"/>
    <dgm:cxn modelId="{9C46284F-2149-4900-9C2E-B01C84685774}" type="presParOf" srcId="{07F053FD-BDE6-4A2E-8B32-73C2A0266751}" destId="{5AB9961F-DF4E-4EBF-8894-97334136D56E}" srcOrd="0" destOrd="0" presId="urn:microsoft.com/office/officeart/2005/8/layout/hList7"/>
    <dgm:cxn modelId="{73E3C18E-3017-4130-9FF3-E257AAE69E4A}" type="presParOf" srcId="{07F053FD-BDE6-4A2E-8B32-73C2A0266751}" destId="{C79437A7-71B3-4DCC-B2A3-3AB6F697D185}" srcOrd="1" destOrd="0" presId="urn:microsoft.com/office/officeart/2005/8/layout/hList7"/>
    <dgm:cxn modelId="{202A50C1-2AFD-426C-9FD4-7F8C5EADCB8C}" type="presParOf" srcId="{C79437A7-71B3-4DCC-B2A3-3AB6F697D185}" destId="{9AFBC089-B71E-4149-9387-78AE44F9B08C}" srcOrd="0" destOrd="0" presId="urn:microsoft.com/office/officeart/2005/8/layout/hList7"/>
    <dgm:cxn modelId="{1CF597F5-D5B8-4397-B632-1B3BC3ACF264}" type="presParOf" srcId="{9AFBC089-B71E-4149-9387-78AE44F9B08C}" destId="{EE009B96-DF1A-4E3C-B875-0D71611ECC37}" srcOrd="0" destOrd="0" presId="urn:microsoft.com/office/officeart/2005/8/layout/hList7"/>
    <dgm:cxn modelId="{A742E512-F9D6-416D-83A9-07EEF203FD13}" type="presParOf" srcId="{9AFBC089-B71E-4149-9387-78AE44F9B08C}" destId="{24793A40-7122-4CE5-A59B-B9B7CBCE86E4}" srcOrd="1" destOrd="0" presId="urn:microsoft.com/office/officeart/2005/8/layout/hList7"/>
    <dgm:cxn modelId="{F63A2CF8-8CBD-4D73-8A80-60D6F9E6FB3C}" type="presParOf" srcId="{9AFBC089-B71E-4149-9387-78AE44F9B08C}" destId="{0E60F3C5-7CC2-4D5E-BBA8-506362DEB0F0}" srcOrd="2" destOrd="0" presId="urn:microsoft.com/office/officeart/2005/8/layout/hList7"/>
    <dgm:cxn modelId="{3AA9FEEC-55E8-4D54-AF11-DC0493F00319}" type="presParOf" srcId="{9AFBC089-B71E-4149-9387-78AE44F9B08C}" destId="{54F9FE57-E984-4C2A-BFFA-F6436FAAC37F}" srcOrd="3" destOrd="0" presId="urn:microsoft.com/office/officeart/2005/8/layout/hList7"/>
    <dgm:cxn modelId="{A8A2C224-F5C3-4C00-A62A-FDE9A097CC7A}" type="presParOf" srcId="{C79437A7-71B3-4DCC-B2A3-3AB6F697D185}" destId="{98463ADB-D53F-4ED2-86EA-250E6CD664BB}" srcOrd="1" destOrd="0" presId="urn:microsoft.com/office/officeart/2005/8/layout/hList7"/>
    <dgm:cxn modelId="{CAE6D9B6-0EF9-4852-B68B-7413C58068F1}" type="presParOf" srcId="{C79437A7-71B3-4DCC-B2A3-3AB6F697D185}" destId="{81395639-A004-45F7-9B17-B919F7ED5884}" srcOrd="2" destOrd="0" presId="urn:microsoft.com/office/officeart/2005/8/layout/hList7"/>
    <dgm:cxn modelId="{BCB37AE1-F776-47F0-9084-6307C192EC4F}" type="presParOf" srcId="{81395639-A004-45F7-9B17-B919F7ED5884}" destId="{80F0CCCE-0E9C-48E4-ADDF-20C2C40E4088}" srcOrd="0" destOrd="0" presId="urn:microsoft.com/office/officeart/2005/8/layout/hList7"/>
    <dgm:cxn modelId="{0A6866A6-FE3B-4504-B94A-1E322B05C041}" type="presParOf" srcId="{81395639-A004-45F7-9B17-B919F7ED5884}" destId="{46F0009B-3A9F-4B31-AB0A-98719D0A3919}" srcOrd="1" destOrd="0" presId="urn:microsoft.com/office/officeart/2005/8/layout/hList7"/>
    <dgm:cxn modelId="{5ED0B79A-1FC5-495A-A489-B6FAB4AE6748}" type="presParOf" srcId="{81395639-A004-45F7-9B17-B919F7ED5884}" destId="{86E24496-92AD-4B62-BCF5-0FC0BD6CD2D9}" srcOrd="2" destOrd="0" presId="urn:microsoft.com/office/officeart/2005/8/layout/hList7"/>
    <dgm:cxn modelId="{24EA46DE-EF7A-42B7-8EB2-8F0D95B7A1F2}" type="presParOf" srcId="{81395639-A004-45F7-9B17-B919F7ED5884}" destId="{AFDDF0B9-63F0-4CDA-A826-10FE664EF61F}" srcOrd="3" destOrd="0" presId="urn:microsoft.com/office/officeart/2005/8/layout/hList7"/>
    <dgm:cxn modelId="{9549AA18-53C8-4959-88DB-3936D97D5F14}" type="presParOf" srcId="{C79437A7-71B3-4DCC-B2A3-3AB6F697D185}" destId="{94123D52-D59E-4851-99CA-91B6875A222C}" srcOrd="3" destOrd="0" presId="urn:microsoft.com/office/officeart/2005/8/layout/hList7"/>
    <dgm:cxn modelId="{EE32EE93-56F4-4870-9A84-6ACDE4BB2AFE}" type="presParOf" srcId="{C79437A7-71B3-4DCC-B2A3-3AB6F697D185}" destId="{D4E1939A-6B9E-400A-818F-9307D2EA135B}" srcOrd="4" destOrd="0" presId="urn:microsoft.com/office/officeart/2005/8/layout/hList7"/>
    <dgm:cxn modelId="{CB7339F7-7C0B-466F-AD83-C51897E4901B}" type="presParOf" srcId="{D4E1939A-6B9E-400A-818F-9307D2EA135B}" destId="{B5B6D1EF-6A5C-4BE7-A9FE-72B587C4B839}" srcOrd="0" destOrd="0" presId="urn:microsoft.com/office/officeart/2005/8/layout/hList7"/>
    <dgm:cxn modelId="{8AD04236-8601-45F3-B0B7-4F30A15C6411}" type="presParOf" srcId="{D4E1939A-6B9E-400A-818F-9307D2EA135B}" destId="{F26E3CCD-FB52-4FD1-889D-CC07976F8D39}" srcOrd="1" destOrd="0" presId="urn:microsoft.com/office/officeart/2005/8/layout/hList7"/>
    <dgm:cxn modelId="{002CEDBE-DD33-4DF1-8426-69B7EEAF2C85}" type="presParOf" srcId="{D4E1939A-6B9E-400A-818F-9307D2EA135B}" destId="{A826A65C-C2BB-4D2B-96A3-ED7FE50C866E}" srcOrd="2" destOrd="0" presId="urn:microsoft.com/office/officeart/2005/8/layout/hList7"/>
    <dgm:cxn modelId="{A62FD342-8E28-459C-ABA1-9FBF46D62CA5}" type="presParOf" srcId="{D4E1939A-6B9E-400A-818F-9307D2EA135B}" destId="{C758717A-DDD6-4197-AD0A-DFFF94E2474E}" srcOrd="3" destOrd="0" presId="urn:microsoft.com/office/officeart/2005/8/layout/hList7"/>
    <dgm:cxn modelId="{7629C27D-3B3A-4996-B5C8-C077B6BDF0EA}" type="presParOf" srcId="{C79437A7-71B3-4DCC-B2A3-3AB6F697D185}" destId="{BDE63586-85BC-4D05-B1D2-4E831EB80541}" srcOrd="5" destOrd="0" presId="urn:microsoft.com/office/officeart/2005/8/layout/hList7"/>
    <dgm:cxn modelId="{B4CDE2D1-14E8-455E-B21C-D7E5D2440F7D}" type="presParOf" srcId="{C79437A7-71B3-4DCC-B2A3-3AB6F697D185}" destId="{C11F063D-9298-4248-9BD9-A87758EBBF70}" srcOrd="6" destOrd="0" presId="urn:microsoft.com/office/officeart/2005/8/layout/hList7"/>
    <dgm:cxn modelId="{8FF3FCC8-FFD6-4225-8A2C-CF13474AFB06}" type="presParOf" srcId="{C11F063D-9298-4248-9BD9-A87758EBBF70}" destId="{FCE03AD7-C6A4-4792-8841-1E79EFA200FB}" srcOrd="0" destOrd="0" presId="urn:microsoft.com/office/officeart/2005/8/layout/hList7"/>
    <dgm:cxn modelId="{EC1F1A47-C6B0-4206-8D19-7AD4B27F9507}" type="presParOf" srcId="{C11F063D-9298-4248-9BD9-A87758EBBF70}" destId="{CD43A2BF-C146-40D3-9102-C06C720A1AF9}" srcOrd="1" destOrd="0" presId="urn:microsoft.com/office/officeart/2005/8/layout/hList7"/>
    <dgm:cxn modelId="{A7203367-E6F0-47F9-8234-4C24EEA3386F}" type="presParOf" srcId="{C11F063D-9298-4248-9BD9-A87758EBBF70}" destId="{F1F5B3D2-EDB9-4B3B-B560-72A430EDF95A}" srcOrd="2" destOrd="0" presId="urn:microsoft.com/office/officeart/2005/8/layout/hList7"/>
    <dgm:cxn modelId="{ABC4B910-1941-45E7-89B1-7F5BCE80CD29}" type="presParOf" srcId="{C11F063D-9298-4248-9BD9-A87758EBBF70}" destId="{B95C2F1C-9B34-4DB4-8229-DDD2B52D236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F5CB21-8E5C-47E6-9CF0-0EB15996806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322D024-CC0E-427D-98E4-3928E3F8AF7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11C28A8-454C-4A88-9641-1C9D7B6C3FA3}" type="parTrans" cxnId="{B2CB9DB9-AE9D-407A-BC01-DEBFC788A697}">
      <dgm:prSet/>
      <dgm:spPr/>
      <dgm:t>
        <a:bodyPr/>
        <a:lstStyle/>
        <a:p>
          <a:endParaRPr lang="zh-TW" altLang="en-US"/>
        </a:p>
      </dgm:t>
    </dgm:pt>
    <dgm:pt modelId="{70AD51B9-43F4-42BA-9AC9-586C989A2130}" type="sibTrans" cxnId="{B2CB9DB9-AE9D-407A-BC01-DEBFC788A697}">
      <dgm:prSet/>
      <dgm:spPr/>
      <dgm:t>
        <a:bodyPr/>
        <a:lstStyle/>
        <a:p>
          <a:endParaRPr lang="zh-TW" altLang="en-US"/>
        </a:p>
      </dgm:t>
    </dgm:pt>
    <dgm:pt modelId="{64056101-378A-4215-8E76-02BFC863430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A13214F-2E0E-4E17-B407-B3E264E9F2C7}" type="parTrans" cxnId="{2F70F3DC-4235-4DCB-82E7-50948634E03D}">
      <dgm:prSet/>
      <dgm:spPr/>
      <dgm:t>
        <a:bodyPr/>
        <a:lstStyle/>
        <a:p>
          <a:endParaRPr lang="zh-TW" altLang="en-US"/>
        </a:p>
      </dgm:t>
    </dgm:pt>
    <dgm:pt modelId="{8E6F8DF8-3424-482B-B54D-BFD06D7BB461}" type="sibTrans" cxnId="{2F70F3DC-4235-4DCB-82E7-50948634E03D}">
      <dgm:prSet/>
      <dgm:spPr/>
      <dgm:t>
        <a:bodyPr/>
        <a:lstStyle/>
        <a:p>
          <a:endParaRPr lang="zh-TW" altLang="en-US"/>
        </a:p>
      </dgm:t>
    </dgm:pt>
    <dgm:pt modelId="{767FCA2E-C198-499E-BE18-BE70BBF539B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D7A6B0A-AD0E-4E70-9ABF-D7B8CBF8E842}" type="parTrans" cxnId="{D84B9C00-1F62-4D7D-A137-B31FCC4E0DEE}">
      <dgm:prSet/>
      <dgm:spPr/>
      <dgm:t>
        <a:bodyPr/>
        <a:lstStyle/>
        <a:p>
          <a:endParaRPr lang="zh-TW" altLang="en-US"/>
        </a:p>
      </dgm:t>
    </dgm:pt>
    <dgm:pt modelId="{35DEDD11-41DB-48BB-9664-886A64103381}" type="sibTrans" cxnId="{D84B9C00-1F62-4D7D-A137-B31FCC4E0DEE}">
      <dgm:prSet/>
      <dgm:spPr/>
      <dgm:t>
        <a:bodyPr/>
        <a:lstStyle/>
        <a:p>
          <a:endParaRPr lang="zh-TW" altLang="en-US"/>
        </a:p>
      </dgm:t>
    </dgm:pt>
    <dgm:pt modelId="{D67F26A4-751C-4EA5-886C-739DDAA3445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30E6F66-AF62-4083-8383-5D2504E6737B}" type="parTrans" cxnId="{7DA7BB0F-BA30-40CD-94B9-917050FEC3D9}">
      <dgm:prSet/>
      <dgm:spPr/>
      <dgm:t>
        <a:bodyPr/>
        <a:lstStyle/>
        <a:p>
          <a:endParaRPr lang="zh-TW" altLang="en-US"/>
        </a:p>
      </dgm:t>
    </dgm:pt>
    <dgm:pt modelId="{F0197B68-74A7-406B-B26D-4C0D6475EEDC}" type="sibTrans" cxnId="{7DA7BB0F-BA30-40CD-94B9-917050FEC3D9}">
      <dgm:prSet/>
      <dgm:spPr/>
      <dgm:t>
        <a:bodyPr/>
        <a:lstStyle/>
        <a:p>
          <a:endParaRPr lang="zh-TW" altLang="en-US"/>
        </a:p>
      </dgm:t>
    </dgm:pt>
    <dgm:pt modelId="{3ACECBF4-01B9-4B2B-9EB6-1451391D10D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87C22BA-20A2-4C46-98DB-E30011BE20EF}" type="parTrans" cxnId="{5C86EC98-6DE2-408D-AE2E-1717123F1CFC}">
      <dgm:prSet/>
      <dgm:spPr/>
      <dgm:t>
        <a:bodyPr/>
        <a:lstStyle/>
        <a:p>
          <a:endParaRPr lang="zh-TW" altLang="en-US"/>
        </a:p>
      </dgm:t>
    </dgm:pt>
    <dgm:pt modelId="{6CE754F1-FA5C-4FC6-A35C-D8789DC55843}" type="sibTrans" cxnId="{5C86EC98-6DE2-408D-AE2E-1717123F1CFC}">
      <dgm:prSet/>
      <dgm:spPr/>
      <dgm:t>
        <a:bodyPr/>
        <a:lstStyle/>
        <a:p>
          <a:endParaRPr lang="zh-TW" altLang="en-US"/>
        </a:p>
      </dgm:t>
    </dgm:pt>
    <dgm:pt modelId="{9C12058D-4323-4739-812D-9349602A373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372A45E-AEC5-4835-9BFE-B67DFB35020C}" type="parTrans" cxnId="{B75B5000-E889-4A5B-93D7-FEDE395CADCF}">
      <dgm:prSet/>
      <dgm:spPr/>
      <dgm:t>
        <a:bodyPr/>
        <a:lstStyle/>
        <a:p>
          <a:endParaRPr lang="zh-TW" altLang="en-US"/>
        </a:p>
      </dgm:t>
    </dgm:pt>
    <dgm:pt modelId="{73E3FA8B-AA22-4C3A-A501-5E8E58BCB4C0}" type="sibTrans" cxnId="{B75B5000-E889-4A5B-93D7-FEDE395CADCF}">
      <dgm:prSet/>
      <dgm:spPr/>
      <dgm:t>
        <a:bodyPr/>
        <a:lstStyle/>
        <a:p>
          <a:endParaRPr lang="zh-TW" altLang="en-US"/>
        </a:p>
      </dgm:t>
    </dgm:pt>
    <dgm:pt modelId="{3437ECA4-9114-426D-B1B3-65C7565507FD}" type="pres">
      <dgm:prSet presAssocID="{99F5CB21-8E5C-47E6-9CF0-0EB15996806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C375B3-3D63-47A4-BBE7-331C22828FB4}" type="pres">
      <dgm:prSet presAssocID="{99F5CB21-8E5C-47E6-9CF0-0EB159968065}" presName="cycle" presStyleCnt="0"/>
      <dgm:spPr/>
    </dgm:pt>
    <dgm:pt modelId="{B58F5E50-92D4-43A8-99EB-665CDFD76979}" type="pres">
      <dgm:prSet presAssocID="{99F5CB21-8E5C-47E6-9CF0-0EB159968065}" presName="centerShape" presStyleCnt="0"/>
      <dgm:spPr/>
    </dgm:pt>
    <dgm:pt modelId="{9E995F45-2F6D-4711-B994-8A8705266639}" type="pres">
      <dgm:prSet presAssocID="{99F5CB21-8E5C-47E6-9CF0-0EB159968065}" presName="connSite" presStyleLbl="node1" presStyleIdx="0" presStyleCnt="3"/>
      <dgm:spPr/>
    </dgm:pt>
    <dgm:pt modelId="{30BEE925-0824-465A-9503-776A7CB8E762}" type="pres">
      <dgm:prSet presAssocID="{99F5CB21-8E5C-47E6-9CF0-0EB15996806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F12379-C988-4595-9539-B1F974821442}" type="pres">
      <dgm:prSet presAssocID="{E11C28A8-454C-4A88-9641-1C9D7B6C3FA3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BA72E6D5-7C4C-433C-9ED0-3BF9C8692F9E}" type="pres">
      <dgm:prSet presAssocID="{7322D024-CC0E-427D-98E4-3928E3F8AF7E}" presName="node" presStyleCnt="0"/>
      <dgm:spPr/>
    </dgm:pt>
    <dgm:pt modelId="{B1E8F41E-F842-4D0D-8A22-E04A2978F65B}" type="pres">
      <dgm:prSet presAssocID="{7322D024-CC0E-427D-98E4-3928E3F8AF7E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B4848D-C5C4-4DF1-924B-D17ACAFB4782}" type="pres">
      <dgm:prSet presAssocID="{7322D024-CC0E-427D-98E4-3928E3F8AF7E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0C8CAA-70C2-4C1D-981F-469BF8AB74D1}" type="pres">
      <dgm:prSet presAssocID="{430E6F66-AF62-4083-8383-5D2504E6737B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683FE392-32D7-4050-8E36-CE97F276F16D}" type="pres">
      <dgm:prSet presAssocID="{D67F26A4-751C-4EA5-886C-739DDAA34459}" presName="node" presStyleCnt="0"/>
      <dgm:spPr/>
    </dgm:pt>
    <dgm:pt modelId="{59A8BEAA-CB2B-40BE-8680-AFC707876210}" type="pres">
      <dgm:prSet presAssocID="{D67F26A4-751C-4EA5-886C-739DDAA34459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586171-821D-4358-B281-70523BDE18DD}" type="pres">
      <dgm:prSet presAssocID="{D67F26A4-751C-4EA5-886C-739DDAA34459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4E296CF-411C-41AA-A17E-E1690D2E6EF6}" type="presOf" srcId="{D67F26A4-751C-4EA5-886C-739DDAA34459}" destId="{59A8BEAA-CB2B-40BE-8680-AFC707876210}" srcOrd="0" destOrd="0" presId="urn:microsoft.com/office/officeart/2005/8/layout/radial2"/>
    <dgm:cxn modelId="{7BC502A1-C476-4A61-8B06-FB7B9AB5D17E}" type="presOf" srcId="{7322D024-CC0E-427D-98E4-3928E3F8AF7E}" destId="{B1E8F41E-F842-4D0D-8A22-E04A2978F65B}" srcOrd="0" destOrd="0" presId="urn:microsoft.com/office/officeart/2005/8/layout/radial2"/>
    <dgm:cxn modelId="{7DA7BB0F-BA30-40CD-94B9-917050FEC3D9}" srcId="{99F5CB21-8E5C-47E6-9CF0-0EB159968065}" destId="{D67F26A4-751C-4EA5-886C-739DDAA34459}" srcOrd="1" destOrd="0" parTransId="{430E6F66-AF62-4083-8383-5D2504E6737B}" sibTransId="{F0197B68-74A7-406B-B26D-4C0D6475EEDC}"/>
    <dgm:cxn modelId="{2F70F3DC-4235-4DCB-82E7-50948634E03D}" srcId="{7322D024-CC0E-427D-98E4-3928E3F8AF7E}" destId="{64056101-378A-4215-8E76-02BFC8634308}" srcOrd="0" destOrd="0" parTransId="{2A13214F-2E0E-4E17-B407-B3E264E9F2C7}" sibTransId="{8E6F8DF8-3424-482B-B54D-BFD06D7BB461}"/>
    <dgm:cxn modelId="{3FBC0C39-2C08-4B44-9DF2-4ED01B57FBDD}" type="presOf" srcId="{E11C28A8-454C-4A88-9641-1C9D7B6C3FA3}" destId="{95F12379-C988-4595-9539-B1F974821442}" srcOrd="0" destOrd="0" presId="urn:microsoft.com/office/officeart/2005/8/layout/radial2"/>
    <dgm:cxn modelId="{7581B5C1-BC12-4AEB-A358-B83ED4457ABE}" type="presOf" srcId="{767FCA2E-C198-499E-BE18-BE70BBF539BF}" destId="{BEB4848D-C5C4-4DF1-924B-D17ACAFB4782}" srcOrd="0" destOrd="1" presId="urn:microsoft.com/office/officeart/2005/8/layout/radial2"/>
    <dgm:cxn modelId="{B75B5000-E889-4A5B-93D7-FEDE395CADCF}" srcId="{D67F26A4-751C-4EA5-886C-739DDAA34459}" destId="{9C12058D-4323-4739-812D-9349602A373D}" srcOrd="1" destOrd="0" parTransId="{D372A45E-AEC5-4835-9BFE-B67DFB35020C}" sibTransId="{73E3FA8B-AA22-4C3A-A501-5E8E58BCB4C0}"/>
    <dgm:cxn modelId="{B2CB9DB9-AE9D-407A-BC01-DEBFC788A697}" srcId="{99F5CB21-8E5C-47E6-9CF0-0EB159968065}" destId="{7322D024-CC0E-427D-98E4-3928E3F8AF7E}" srcOrd="0" destOrd="0" parTransId="{E11C28A8-454C-4A88-9641-1C9D7B6C3FA3}" sibTransId="{70AD51B9-43F4-42BA-9AC9-586C989A2130}"/>
    <dgm:cxn modelId="{836102E1-784A-44A1-8315-BA61DC038686}" type="presOf" srcId="{430E6F66-AF62-4083-8383-5D2504E6737B}" destId="{140C8CAA-70C2-4C1D-981F-469BF8AB74D1}" srcOrd="0" destOrd="0" presId="urn:microsoft.com/office/officeart/2005/8/layout/radial2"/>
    <dgm:cxn modelId="{842C84BF-9BAB-48B9-B0E7-FB81D6D498AF}" type="presOf" srcId="{3ACECBF4-01B9-4B2B-9EB6-1451391D10DF}" destId="{DD586171-821D-4358-B281-70523BDE18DD}" srcOrd="0" destOrd="0" presId="urn:microsoft.com/office/officeart/2005/8/layout/radial2"/>
    <dgm:cxn modelId="{5F5AC93A-3C82-4CD2-B7A0-A40D199C33C7}" type="presOf" srcId="{99F5CB21-8E5C-47E6-9CF0-0EB159968065}" destId="{3437ECA4-9114-426D-B1B3-65C7565507FD}" srcOrd="0" destOrd="0" presId="urn:microsoft.com/office/officeart/2005/8/layout/radial2"/>
    <dgm:cxn modelId="{D84B9C00-1F62-4D7D-A137-B31FCC4E0DEE}" srcId="{7322D024-CC0E-427D-98E4-3928E3F8AF7E}" destId="{767FCA2E-C198-499E-BE18-BE70BBF539BF}" srcOrd="1" destOrd="0" parTransId="{1D7A6B0A-AD0E-4E70-9ABF-D7B8CBF8E842}" sibTransId="{35DEDD11-41DB-48BB-9664-886A64103381}"/>
    <dgm:cxn modelId="{EED1E91C-796B-43C6-9E7B-8E32D8DA61B5}" type="presOf" srcId="{64056101-378A-4215-8E76-02BFC8634308}" destId="{BEB4848D-C5C4-4DF1-924B-D17ACAFB4782}" srcOrd="0" destOrd="0" presId="urn:microsoft.com/office/officeart/2005/8/layout/radial2"/>
    <dgm:cxn modelId="{5C86EC98-6DE2-408D-AE2E-1717123F1CFC}" srcId="{D67F26A4-751C-4EA5-886C-739DDAA34459}" destId="{3ACECBF4-01B9-4B2B-9EB6-1451391D10DF}" srcOrd="0" destOrd="0" parTransId="{887C22BA-20A2-4C46-98DB-E30011BE20EF}" sibTransId="{6CE754F1-FA5C-4FC6-A35C-D8789DC55843}"/>
    <dgm:cxn modelId="{D16FC690-6AF5-4B85-B2AA-EB29948C4D4A}" type="presOf" srcId="{9C12058D-4323-4739-812D-9349602A373D}" destId="{DD586171-821D-4358-B281-70523BDE18DD}" srcOrd="0" destOrd="1" presId="urn:microsoft.com/office/officeart/2005/8/layout/radial2"/>
    <dgm:cxn modelId="{5F50B13D-87F4-4084-B8C4-40AD8D760C32}" type="presParOf" srcId="{3437ECA4-9114-426D-B1B3-65C7565507FD}" destId="{B5C375B3-3D63-47A4-BBE7-331C22828FB4}" srcOrd="0" destOrd="0" presId="urn:microsoft.com/office/officeart/2005/8/layout/radial2"/>
    <dgm:cxn modelId="{FCB93137-7DF1-46C6-B222-1F1989C14B6F}" type="presParOf" srcId="{B5C375B3-3D63-47A4-BBE7-331C22828FB4}" destId="{B58F5E50-92D4-43A8-99EB-665CDFD76979}" srcOrd="0" destOrd="0" presId="urn:microsoft.com/office/officeart/2005/8/layout/radial2"/>
    <dgm:cxn modelId="{B95B7003-C011-42A2-A3DB-F7C583589F25}" type="presParOf" srcId="{B58F5E50-92D4-43A8-99EB-665CDFD76979}" destId="{9E995F45-2F6D-4711-B994-8A8705266639}" srcOrd="0" destOrd="0" presId="urn:microsoft.com/office/officeart/2005/8/layout/radial2"/>
    <dgm:cxn modelId="{42310310-D66D-46F9-B726-87E4FD7CC921}" type="presParOf" srcId="{B58F5E50-92D4-43A8-99EB-665CDFD76979}" destId="{30BEE925-0824-465A-9503-776A7CB8E762}" srcOrd="1" destOrd="0" presId="urn:microsoft.com/office/officeart/2005/8/layout/radial2"/>
    <dgm:cxn modelId="{2E0B8820-2708-4299-BACA-04501A250C9E}" type="presParOf" srcId="{B5C375B3-3D63-47A4-BBE7-331C22828FB4}" destId="{95F12379-C988-4595-9539-B1F974821442}" srcOrd="1" destOrd="0" presId="urn:microsoft.com/office/officeart/2005/8/layout/radial2"/>
    <dgm:cxn modelId="{500054EB-4AFA-4D43-802A-ACCDE0A2CE5C}" type="presParOf" srcId="{B5C375B3-3D63-47A4-BBE7-331C22828FB4}" destId="{BA72E6D5-7C4C-433C-9ED0-3BF9C8692F9E}" srcOrd="2" destOrd="0" presId="urn:microsoft.com/office/officeart/2005/8/layout/radial2"/>
    <dgm:cxn modelId="{84AAC18A-9E08-488A-8317-D6ED3EEAD14F}" type="presParOf" srcId="{BA72E6D5-7C4C-433C-9ED0-3BF9C8692F9E}" destId="{B1E8F41E-F842-4D0D-8A22-E04A2978F65B}" srcOrd="0" destOrd="0" presId="urn:microsoft.com/office/officeart/2005/8/layout/radial2"/>
    <dgm:cxn modelId="{EC1701AC-FB80-406D-BF42-5E1D964FDBDA}" type="presParOf" srcId="{BA72E6D5-7C4C-433C-9ED0-3BF9C8692F9E}" destId="{BEB4848D-C5C4-4DF1-924B-D17ACAFB4782}" srcOrd="1" destOrd="0" presId="urn:microsoft.com/office/officeart/2005/8/layout/radial2"/>
    <dgm:cxn modelId="{E3BB8E96-6286-4957-A409-FD8F8CEED866}" type="presParOf" srcId="{B5C375B3-3D63-47A4-BBE7-331C22828FB4}" destId="{140C8CAA-70C2-4C1D-981F-469BF8AB74D1}" srcOrd="3" destOrd="0" presId="urn:microsoft.com/office/officeart/2005/8/layout/radial2"/>
    <dgm:cxn modelId="{0F2EE288-F186-46D4-B598-A04D84BF38EA}" type="presParOf" srcId="{B5C375B3-3D63-47A4-BBE7-331C22828FB4}" destId="{683FE392-32D7-4050-8E36-CE97F276F16D}" srcOrd="4" destOrd="0" presId="urn:microsoft.com/office/officeart/2005/8/layout/radial2"/>
    <dgm:cxn modelId="{CE57E35F-9236-4318-9332-25EA0C183D08}" type="presParOf" srcId="{683FE392-32D7-4050-8E36-CE97F276F16D}" destId="{59A8BEAA-CB2B-40BE-8680-AFC707876210}" srcOrd="0" destOrd="0" presId="urn:microsoft.com/office/officeart/2005/8/layout/radial2"/>
    <dgm:cxn modelId="{3E722071-973A-477B-89D0-E7A8E7E03B42}" type="presParOf" srcId="{683FE392-32D7-4050-8E36-CE97F276F16D}" destId="{DD586171-821D-4358-B281-70523BDE18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C8E3D-C623-4922-979D-1119350C745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CDF2E723-C01F-4484-BA4C-C00649F2F84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1D2E55-8678-405C-A174-4D410FCC0E1D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103611" y="1810385"/>
        <a:ext cx="2011188" cy="1810385"/>
      </dsp:txXfrm>
    </dsp:sp>
    <dsp:sp modelId="{C47DD65A-9F9F-4EFF-8FE3-3204C8A3BBB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0C220D-8B0D-4748-BB5D-454BD9C1370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07B5842-3CF1-4705-AD7C-9D481353F91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03F64-53A1-4310-B3C2-FC6EFB94A22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3FEFA73C-19D0-403E-AF49-538477F7F48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E6D39-03E6-44FA-B290-1ECEB3D35D85}">
      <dsp:nvSpPr>
        <dsp:cNvPr id="0" name=""/>
        <dsp:cNvSpPr/>
      </dsp:nvSpPr>
      <dsp:spPr>
        <a:xfrm>
          <a:off x="329183" y="3773019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09B96-DF1A-4E3C-B875-0D71611ECC3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室外至少</a:t>
          </a:r>
          <a:r>
            <a:rPr lang="en-US" sz="3000" kern="1200" smtClean="0"/>
            <a:t>1</a:t>
          </a:r>
          <a:r>
            <a:rPr lang="zh-TW" sz="3000" kern="1200" smtClean="0"/>
            <a:t>公尺</a:t>
          </a:r>
          <a:endParaRPr lang="zh-TW" sz="3000" kern="1200"/>
        </a:p>
      </dsp:txBody>
      <dsp:txXfrm>
        <a:off x="1918" y="1810385"/>
        <a:ext cx="2011188" cy="1810385"/>
      </dsp:txXfrm>
    </dsp:sp>
    <dsp:sp modelId="{54F9FE57-E984-4C2A-BFFA-F6436FAAC37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F0CCCE-0E9C-48E4-ADDF-20C2C40E408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大約</a:t>
          </a:r>
          <a:r>
            <a:rPr lang="en-US" sz="3000" kern="1200" dirty="0" smtClean="0"/>
            <a:t>3</a:t>
          </a:r>
          <a:r>
            <a:rPr lang="zh-TW" sz="3000" kern="1200" dirty="0" smtClean="0"/>
            <a:t>個步伐</a:t>
          </a:r>
          <a:endParaRPr lang="zh-TW" sz="3000" kern="1200" dirty="0"/>
        </a:p>
      </dsp:txBody>
      <dsp:txXfrm>
        <a:off x="2073443" y="1810385"/>
        <a:ext cx="2011188" cy="1810385"/>
      </dsp:txXfrm>
    </dsp:sp>
    <dsp:sp modelId="{AFDDF0B9-63F0-4CDA-A826-10FE664EF61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B6D1EF-6A5C-4BE7-A9FE-72B587C4B83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室內至少</a:t>
          </a:r>
          <a:r>
            <a:rPr lang="en-US" sz="3000" kern="1200" dirty="0" smtClean="0"/>
            <a:t>1.5</a:t>
          </a:r>
          <a:r>
            <a:rPr lang="zh-TW" sz="3000" kern="1200" dirty="0" smtClean="0"/>
            <a:t>公尺</a:t>
          </a:r>
          <a:endParaRPr lang="zh-TW" sz="3000" kern="1200" dirty="0"/>
        </a:p>
      </dsp:txBody>
      <dsp:txXfrm>
        <a:off x="4144967" y="1810385"/>
        <a:ext cx="2011188" cy="1810385"/>
      </dsp:txXfrm>
    </dsp:sp>
    <dsp:sp modelId="{C758717A-DDD6-4197-AD0A-DFFF94E2474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E03AD7-C6A4-4792-8841-1E79EFA200F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大約手臂的兩倍長</a:t>
          </a:r>
          <a:endParaRPr lang="zh-TW" altLang="en-US" sz="3000" kern="1200"/>
        </a:p>
      </dsp:txBody>
      <dsp:txXfrm>
        <a:off x="6216492" y="1810385"/>
        <a:ext cx="2011188" cy="1810385"/>
      </dsp:txXfrm>
    </dsp:sp>
    <dsp:sp modelId="{B95C2F1C-9B34-4DB4-8229-DDD2B52D236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9961F-DF4E-4EBF-8894-97334136D56E}">
      <dsp:nvSpPr>
        <dsp:cNvPr id="0" name=""/>
        <dsp:cNvSpPr/>
      </dsp:nvSpPr>
      <dsp:spPr>
        <a:xfrm>
          <a:off x="329183" y="3847068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C8CAA-70C2-4C1D-981F-469BF8AB74D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12379-C988-4595-9539-B1F97482144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EE925-0824-465A-9503-776A7CB8E76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E8F41E-F842-4D0D-8A22-E04A2978F65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EB4848D-C5C4-4DF1-924B-D17ACAFB478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59A8BEAA-CB2B-40BE-8680-AFC70787621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D586171-821D-4358-B281-70523BDE18D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2916238" y="2205038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zh-TW" altLang="en-US" dirty="0" smtClean="0"/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rgbClr val="0070C0"/>
            </a:gs>
            <a:gs pos="38000">
              <a:srgbClr val="FFFF00"/>
            </a:gs>
            <a:gs pos="23000">
              <a:srgbClr val="FFC000"/>
            </a:gs>
            <a:gs pos="11000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51000">
              <a:srgbClr val="00B050">
                <a:alpha val="34000"/>
              </a:srgbClr>
            </a:gs>
            <a:gs pos="75000">
              <a:srgbClr val="00B0F0"/>
            </a:gs>
            <a:gs pos="87000">
              <a:srgbClr val="3870C8"/>
            </a:gs>
            <a:gs pos="99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5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441" y="2204864"/>
            <a:ext cx="5959118" cy="43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1361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436416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0244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2021-12-07T19:05:34Z</dcterms:modified>
</cp:coreProperties>
</file>