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使用者" initials="W使" lastIdx="1" clrIdx="0">
    <p:extLst>
      <p:ext uri="{19B8F6BF-5375-455C-9EA6-DF929625EA0E}">
        <p15:presenceInfo xmlns:p15="http://schemas.microsoft.com/office/powerpoint/2012/main" userId="Windows 使用者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5ACBFA7-A934-4CCD-BCC4-CC1BD611B125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724918EB-93B6-4D61-943A-C6357967DE00}">
      <dgm:prSet>
        <dgm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CB6D59E7-2408-4AFE-9446-2F5A941F67A2}" type="parTrans" cxnId="{1ADB11CA-DECF-4692-8579-E7B7DD09A13A}">
      <dgm:prSet/>
      <dgm:spPr/>
      <dgm:t>
        <a:bodyPr/>
        <a:lstStyle/>
        <a:p>
          <a:endParaRPr lang="zh-TW" altLang="en-US"/>
        </a:p>
      </dgm:t>
    </dgm:pt>
    <dgm:pt modelId="{0B966072-3A10-4795-A6E9-8F637240A4D3}" type="sibTrans" cxnId="{1ADB11CA-DECF-4692-8579-E7B7DD09A13A}">
      <dgm:prSet/>
      <dgm:spPr/>
      <dgm:t>
        <a:bodyPr/>
        <a:lstStyle/>
        <a:p>
          <a:endParaRPr lang="zh-TW" altLang="en-US"/>
        </a:p>
      </dgm:t>
    </dgm:pt>
    <dgm:pt modelId="{DFF7D1F0-9797-4CB1-BDCF-98021E79FA05}">
      <dgm:prSet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zh-TW" dirty="0" smtClean="0">
              <a:solidFill>
                <a:schemeClr val="bg1"/>
              </a:solidFill>
            </a:rPr>
            <a:t>口罩要遮住口鼻、蓋住下巴  </a:t>
          </a:r>
          <a:endParaRPr lang="zh-TW" dirty="0">
            <a:solidFill>
              <a:schemeClr val="bg1"/>
            </a:solidFill>
          </a:endParaRPr>
        </a:p>
      </dgm:t>
    </dgm:pt>
    <dgm:pt modelId="{A746F07D-0AEA-4928-B40A-243612538AB5}" type="parTrans" cxnId="{36CD006A-3CEC-4882-8345-253595E9CFE5}">
      <dgm:prSet/>
      <dgm:spPr/>
      <dgm:t>
        <a:bodyPr/>
        <a:lstStyle/>
        <a:p>
          <a:endParaRPr lang="zh-TW" altLang="en-US"/>
        </a:p>
      </dgm:t>
    </dgm:pt>
    <dgm:pt modelId="{B3554797-D1EF-4FB7-A6D4-83D399C406D3}" type="sibTrans" cxnId="{36CD006A-3CEC-4882-8345-253595E9CFE5}">
      <dgm:prSet/>
      <dgm:spPr/>
      <dgm:t>
        <a:bodyPr/>
        <a:lstStyle/>
        <a:p>
          <a:endParaRPr lang="zh-TW" altLang="en-US"/>
        </a:p>
      </dgm:t>
    </dgm:pt>
    <dgm:pt modelId="{05BA7863-A19F-4797-B0D1-332A80B36B05}">
      <dgm:prSet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8EA5D41C-3393-48AD-B547-D4A97BCACA8E}" type="parTrans" cxnId="{4FD9383F-9341-4CE9-B751-34783A3F5F5F}">
      <dgm:prSet/>
      <dgm:spPr/>
      <dgm:t>
        <a:bodyPr/>
        <a:lstStyle/>
        <a:p>
          <a:endParaRPr lang="zh-TW" altLang="en-US"/>
        </a:p>
      </dgm:t>
    </dgm:pt>
    <dgm:pt modelId="{8F14B088-2849-4838-A4D2-3B14E98E3B5B}" type="sibTrans" cxnId="{4FD9383F-9341-4CE9-B751-34783A3F5F5F}">
      <dgm:prSet/>
      <dgm:spPr/>
      <dgm:t>
        <a:bodyPr/>
        <a:lstStyle/>
        <a:p>
          <a:endParaRPr lang="zh-TW" altLang="en-US"/>
        </a:p>
      </dgm:t>
    </dgm:pt>
    <dgm:pt modelId="{B5EF12A7-DD55-46F4-9ADC-C38D40407BD5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E5D94FFD-9314-4B38-8F7E-8CF6B3A1EED8}" type="parTrans" cxnId="{32812839-7A09-4A0A-BF10-A1F5F553D979}">
      <dgm:prSet/>
      <dgm:spPr/>
      <dgm:t>
        <a:bodyPr/>
        <a:lstStyle/>
        <a:p>
          <a:endParaRPr lang="zh-TW" altLang="en-US"/>
        </a:p>
      </dgm:t>
    </dgm:pt>
    <dgm:pt modelId="{EE7B7348-F306-457C-BB52-76E03FDA5E3D}" type="sibTrans" cxnId="{32812839-7A09-4A0A-BF10-A1F5F553D979}">
      <dgm:prSet/>
      <dgm:spPr/>
      <dgm:t>
        <a:bodyPr/>
        <a:lstStyle/>
        <a:p>
          <a:endParaRPr lang="zh-TW" altLang="en-US"/>
        </a:p>
      </dgm:t>
    </dgm:pt>
    <dgm:pt modelId="{2A97F9C5-C4D1-4055-A1F5-F1EF5DDA20E8}" type="pres">
      <dgm:prSet presAssocID="{B5ACBFA7-A934-4CCD-BCC4-CC1BD611B12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047FE6F-8A08-4F53-BD62-4440520925E4}" type="pres">
      <dgm:prSet presAssocID="{B5ACBFA7-A934-4CCD-BCC4-CC1BD611B125}" presName="fgShape" presStyleLbl="fgShp" presStyleIdx="0" presStyleCnt="1"/>
      <dgm:spPr/>
    </dgm:pt>
    <dgm:pt modelId="{8F45276B-1EC7-4C7F-BA07-B029E9A85624}" type="pres">
      <dgm:prSet presAssocID="{B5ACBFA7-A934-4CCD-BCC4-CC1BD611B125}" presName="linComp" presStyleCnt="0"/>
      <dgm:spPr/>
    </dgm:pt>
    <dgm:pt modelId="{CF928D5A-6E61-4032-BEAC-E2B60BEE6BBA}" type="pres">
      <dgm:prSet presAssocID="{724918EB-93B6-4D61-943A-C6357967DE00}" presName="compNode" presStyleCnt="0"/>
      <dgm:spPr/>
    </dgm:pt>
    <dgm:pt modelId="{40011ED0-9512-4173-B72B-368A1F6E2AA0}" type="pres">
      <dgm:prSet presAssocID="{724918EB-93B6-4D61-943A-C6357967DE00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6350D08C-F2B5-491B-8DFC-07D2A1DD06DE}" type="pres">
      <dgm:prSet presAssocID="{724918EB-93B6-4D61-943A-C6357967DE00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F8931C0-0975-4F40-8193-4287D2D56C59}" type="pres">
      <dgm:prSet presAssocID="{724918EB-93B6-4D61-943A-C6357967DE00}" presName="invisiNode" presStyleLbl="node1" presStyleIdx="0" presStyleCnt="4"/>
      <dgm:spPr/>
    </dgm:pt>
    <dgm:pt modelId="{977A7CCE-097F-4AFB-B0A1-A27DC2F83A5E}" type="pres">
      <dgm:prSet presAssocID="{724918EB-93B6-4D61-943A-C6357967DE00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75DBD6C1-6FCD-4910-A882-E39EFC78AEB9}" type="pres">
      <dgm:prSet presAssocID="{0B966072-3A10-4795-A6E9-8F637240A4D3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176E869E-6C21-4A33-8F21-D08270684C62}" type="pres">
      <dgm:prSet presAssocID="{DFF7D1F0-9797-4CB1-BDCF-98021E79FA05}" presName="compNode" presStyleCnt="0"/>
      <dgm:spPr/>
    </dgm:pt>
    <dgm:pt modelId="{E679E727-F331-4571-8830-A786A4784807}" type="pres">
      <dgm:prSet presAssocID="{DFF7D1F0-9797-4CB1-BDCF-98021E79FA05}" presName="bkgdShape" presStyleLbl="node1" presStyleIdx="1" presStyleCnt="4" custScaleY="100000" custLinFactNeighborX="735" custLinFactNeighborY="93"/>
      <dgm:spPr/>
      <dgm:t>
        <a:bodyPr/>
        <a:lstStyle/>
        <a:p>
          <a:endParaRPr lang="zh-TW" altLang="en-US"/>
        </a:p>
      </dgm:t>
    </dgm:pt>
    <dgm:pt modelId="{313AF9A5-4F53-4A35-8721-240D21A7F413}" type="pres">
      <dgm:prSet presAssocID="{DFF7D1F0-9797-4CB1-BDCF-98021E79FA05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47013CB-400E-4814-B696-F44F273377BA}" type="pres">
      <dgm:prSet presAssocID="{DFF7D1F0-9797-4CB1-BDCF-98021E79FA05}" presName="invisiNode" presStyleLbl="node1" presStyleIdx="1" presStyleCnt="4"/>
      <dgm:spPr/>
    </dgm:pt>
    <dgm:pt modelId="{D50A28A5-656F-41F7-8AD0-810F2D461C29}" type="pres">
      <dgm:prSet presAssocID="{DFF7D1F0-9797-4CB1-BDCF-98021E79FA05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E556617A-729F-4B66-8891-C559C1EC305F}" type="pres">
      <dgm:prSet presAssocID="{B3554797-D1EF-4FB7-A6D4-83D399C406D3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845539CB-27BE-48B6-9E23-4AE1E68BBC62}" type="pres">
      <dgm:prSet presAssocID="{05BA7863-A19F-4797-B0D1-332A80B36B05}" presName="compNode" presStyleCnt="0"/>
      <dgm:spPr/>
    </dgm:pt>
    <dgm:pt modelId="{59211030-1C3D-4EBC-85D7-B5D8C04CD227}" type="pres">
      <dgm:prSet presAssocID="{05BA7863-A19F-4797-B0D1-332A80B36B05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DBDAC77D-4A44-4111-A251-95B2FD1FBEE9}" type="pres">
      <dgm:prSet presAssocID="{05BA7863-A19F-4797-B0D1-332A80B36B05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AE6E990-990D-4631-8000-88CBF2FC18DE}" type="pres">
      <dgm:prSet presAssocID="{05BA7863-A19F-4797-B0D1-332A80B36B05}" presName="invisiNode" presStyleLbl="node1" presStyleIdx="2" presStyleCnt="4"/>
      <dgm:spPr/>
    </dgm:pt>
    <dgm:pt modelId="{DAE58CEA-E95E-42F6-9C61-FF897C059B16}" type="pres">
      <dgm:prSet presAssocID="{05BA7863-A19F-4797-B0D1-332A80B36B05}" presName="imagNode" presStyleLbl="fgImgPlace1" presStyleIdx="2" presStyleCnt="4" custLinFactNeighborX="-7955" custLinFactNeighborY="-2798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288D8C87-A5EE-40F1-B21A-6F62F721A23D}" type="pres">
      <dgm:prSet presAssocID="{8F14B088-2849-4838-A4D2-3B14E98E3B5B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45819FD6-04BB-46B3-8BC2-0A29C59ECA7B}" type="pres">
      <dgm:prSet presAssocID="{B5EF12A7-DD55-46F4-9ADC-C38D40407BD5}" presName="compNode" presStyleCnt="0"/>
      <dgm:spPr/>
    </dgm:pt>
    <dgm:pt modelId="{F7A23EE0-8666-49D9-91C9-D2CB65555BDF}" type="pres">
      <dgm:prSet presAssocID="{B5EF12A7-DD55-46F4-9ADC-C38D40407BD5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9996AFBD-7EF8-4C2B-B1A4-BBFD9C53017A}" type="pres">
      <dgm:prSet presAssocID="{B5EF12A7-DD55-46F4-9ADC-C38D40407BD5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8E3C8C1-4D2C-4EA8-88A3-80BDE80A865D}" type="pres">
      <dgm:prSet presAssocID="{B5EF12A7-DD55-46F4-9ADC-C38D40407BD5}" presName="invisiNode" presStyleLbl="node1" presStyleIdx="3" presStyleCnt="4"/>
      <dgm:spPr/>
    </dgm:pt>
    <dgm:pt modelId="{4107E8CA-70B7-420F-98EB-214FE6AE14D1}" type="pres">
      <dgm:prSet presAssocID="{B5EF12A7-DD55-46F4-9ADC-C38D40407BD5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B0F7780D-F209-4FA8-9830-45BCA6822BAC}" type="presOf" srcId="{DFF7D1F0-9797-4CB1-BDCF-98021E79FA05}" destId="{E679E727-F331-4571-8830-A786A4784807}" srcOrd="0" destOrd="0" presId="urn:microsoft.com/office/officeart/2005/8/layout/hList7"/>
    <dgm:cxn modelId="{8D609A70-58CF-4196-94B6-B20CCC024577}" type="presOf" srcId="{05BA7863-A19F-4797-B0D1-332A80B36B05}" destId="{DBDAC77D-4A44-4111-A251-95B2FD1FBEE9}" srcOrd="1" destOrd="0" presId="urn:microsoft.com/office/officeart/2005/8/layout/hList7"/>
    <dgm:cxn modelId="{E0304B32-A135-4A0B-9961-557EE08F2BD3}" type="presOf" srcId="{724918EB-93B6-4D61-943A-C6357967DE00}" destId="{6350D08C-F2B5-491B-8DFC-07D2A1DD06DE}" srcOrd="1" destOrd="0" presId="urn:microsoft.com/office/officeart/2005/8/layout/hList7"/>
    <dgm:cxn modelId="{D1FA1012-2A5D-41AB-9730-6C07D735DC6B}" type="presOf" srcId="{8F14B088-2849-4838-A4D2-3B14E98E3B5B}" destId="{288D8C87-A5EE-40F1-B21A-6F62F721A23D}" srcOrd="0" destOrd="0" presId="urn:microsoft.com/office/officeart/2005/8/layout/hList7"/>
    <dgm:cxn modelId="{0C9A6039-F7BA-4E2F-92F7-65E28F5E5A47}" type="presOf" srcId="{B5ACBFA7-A934-4CCD-BCC4-CC1BD611B125}" destId="{2A97F9C5-C4D1-4055-A1F5-F1EF5DDA20E8}" srcOrd="0" destOrd="0" presId="urn:microsoft.com/office/officeart/2005/8/layout/hList7"/>
    <dgm:cxn modelId="{36CD006A-3CEC-4882-8345-253595E9CFE5}" srcId="{B5ACBFA7-A934-4CCD-BCC4-CC1BD611B125}" destId="{DFF7D1F0-9797-4CB1-BDCF-98021E79FA05}" srcOrd="1" destOrd="0" parTransId="{A746F07D-0AEA-4928-B40A-243612538AB5}" sibTransId="{B3554797-D1EF-4FB7-A6D4-83D399C406D3}"/>
    <dgm:cxn modelId="{32812839-7A09-4A0A-BF10-A1F5F553D979}" srcId="{B5ACBFA7-A934-4CCD-BCC4-CC1BD611B125}" destId="{B5EF12A7-DD55-46F4-9ADC-C38D40407BD5}" srcOrd="3" destOrd="0" parTransId="{E5D94FFD-9314-4B38-8F7E-8CF6B3A1EED8}" sibTransId="{EE7B7348-F306-457C-BB52-76E03FDA5E3D}"/>
    <dgm:cxn modelId="{4FD9383F-9341-4CE9-B751-34783A3F5F5F}" srcId="{B5ACBFA7-A934-4CCD-BCC4-CC1BD611B125}" destId="{05BA7863-A19F-4797-B0D1-332A80B36B05}" srcOrd="2" destOrd="0" parTransId="{8EA5D41C-3393-48AD-B547-D4A97BCACA8E}" sibTransId="{8F14B088-2849-4838-A4D2-3B14E98E3B5B}"/>
    <dgm:cxn modelId="{83B5B366-5F1C-47E5-91A5-135CD38D4D6E}" type="presOf" srcId="{0B966072-3A10-4795-A6E9-8F637240A4D3}" destId="{75DBD6C1-6FCD-4910-A882-E39EFC78AEB9}" srcOrd="0" destOrd="0" presId="urn:microsoft.com/office/officeart/2005/8/layout/hList7"/>
    <dgm:cxn modelId="{1ADB11CA-DECF-4692-8579-E7B7DD09A13A}" srcId="{B5ACBFA7-A934-4CCD-BCC4-CC1BD611B125}" destId="{724918EB-93B6-4D61-943A-C6357967DE00}" srcOrd="0" destOrd="0" parTransId="{CB6D59E7-2408-4AFE-9446-2F5A941F67A2}" sibTransId="{0B966072-3A10-4795-A6E9-8F637240A4D3}"/>
    <dgm:cxn modelId="{1B0E5836-301A-4FB5-9AD7-C2ABA0ED04DC}" type="presOf" srcId="{DFF7D1F0-9797-4CB1-BDCF-98021E79FA05}" destId="{313AF9A5-4F53-4A35-8721-240D21A7F413}" srcOrd="1" destOrd="0" presId="urn:microsoft.com/office/officeart/2005/8/layout/hList7"/>
    <dgm:cxn modelId="{360F46FF-BD5C-483E-A2FE-22AE410D35A8}" type="presOf" srcId="{B5EF12A7-DD55-46F4-9ADC-C38D40407BD5}" destId="{9996AFBD-7EF8-4C2B-B1A4-BBFD9C53017A}" srcOrd="1" destOrd="0" presId="urn:microsoft.com/office/officeart/2005/8/layout/hList7"/>
    <dgm:cxn modelId="{61756DB8-710E-48DE-B48E-670BCBFEA08C}" type="presOf" srcId="{B3554797-D1EF-4FB7-A6D4-83D399C406D3}" destId="{E556617A-729F-4B66-8891-C559C1EC305F}" srcOrd="0" destOrd="0" presId="urn:microsoft.com/office/officeart/2005/8/layout/hList7"/>
    <dgm:cxn modelId="{6DE26860-3B31-4288-A197-8CE29991A18D}" type="presOf" srcId="{05BA7863-A19F-4797-B0D1-332A80B36B05}" destId="{59211030-1C3D-4EBC-85D7-B5D8C04CD227}" srcOrd="0" destOrd="0" presId="urn:microsoft.com/office/officeart/2005/8/layout/hList7"/>
    <dgm:cxn modelId="{DCF67EFA-2569-4306-9A25-429EF538A375}" type="presOf" srcId="{724918EB-93B6-4D61-943A-C6357967DE00}" destId="{40011ED0-9512-4173-B72B-368A1F6E2AA0}" srcOrd="0" destOrd="0" presId="urn:microsoft.com/office/officeart/2005/8/layout/hList7"/>
    <dgm:cxn modelId="{508E4D46-E555-4ECA-B831-74AA364A29A4}" type="presOf" srcId="{B5EF12A7-DD55-46F4-9ADC-C38D40407BD5}" destId="{F7A23EE0-8666-49D9-91C9-D2CB65555BDF}" srcOrd="0" destOrd="0" presId="urn:microsoft.com/office/officeart/2005/8/layout/hList7"/>
    <dgm:cxn modelId="{515065F9-B269-439F-9A62-209B2FC6749E}" type="presParOf" srcId="{2A97F9C5-C4D1-4055-A1F5-F1EF5DDA20E8}" destId="{D047FE6F-8A08-4F53-BD62-4440520925E4}" srcOrd="0" destOrd="0" presId="urn:microsoft.com/office/officeart/2005/8/layout/hList7"/>
    <dgm:cxn modelId="{23E5F298-998E-4D33-B2FA-898120AF9132}" type="presParOf" srcId="{2A97F9C5-C4D1-4055-A1F5-F1EF5DDA20E8}" destId="{8F45276B-1EC7-4C7F-BA07-B029E9A85624}" srcOrd="1" destOrd="0" presId="urn:microsoft.com/office/officeart/2005/8/layout/hList7"/>
    <dgm:cxn modelId="{1917A499-74D7-49D2-B867-EC6A6A5AA52E}" type="presParOf" srcId="{8F45276B-1EC7-4C7F-BA07-B029E9A85624}" destId="{CF928D5A-6E61-4032-BEAC-E2B60BEE6BBA}" srcOrd="0" destOrd="0" presId="urn:microsoft.com/office/officeart/2005/8/layout/hList7"/>
    <dgm:cxn modelId="{DD33FF7F-8276-431C-B132-DC90B2774825}" type="presParOf" srcId="{CF928D5A-6E61-4032-BEAC-E2B60BEE6BBA}" destId="{40011ED0-9512-4173-B72B-368A1F6E2AA0}" srcOrd="0" destOrd="0" presId="urn:microsoft.com/office/officeart/2005/8/layout/hList7"/>
    <dgm:cxn modelId="{0FF1BE6B-90EB-4C02-B126-E9254D6C01D5}" type="presParOf" srcId="{CF928D5A-6E61-4032-BEAC-E2B60BEE6BBA}" destId="{6350D08C-F2B5-491B-8DFC-07D2A1DD06DE}" srcOrd="1" destOrd="0" presId="urn:microsoft.com/office/officeart/2005/8/layout/hList7"/>
    <dgm:cxn modelId="{98D5A09E-5B62-4400-9974-8B850FD00575}" type="presParOf" srcId="{CF928D5A-6E61-4032-BEAC-E2B60BEE6BBA}" destId="{2F8931C0-0975-4F40-8193-4287D2D56C59}" srcOrd="2" destOrd="0" presId="urn:microsoft.com/office/officeart/2005/8/layout/hList7"/>
    <dgm:cxn modelId="{9D7DD36D-F58B-4CBE-9E66-D4863D69D86E}" type="presParOf" srcId="{CF928D5A-6E61-4032-BEAC-E2B60BEE6BBA}" destId="{977A7CCE-097F-4AFB-B0A1-A27DC2F83A5E}" srcOrd="3" destOrd="0" presId="urn:microsoft.com/office/officeart/2005/8/layout/hList7"/>
    <dgm:cxn modelId="{C6EC58A9-03D9-43D2-BE48-99AD0283B1D9}" type="presParOf" srcId="{8F45276B-1EC7-4C7F-BA07-B029E9A85624}" destId="{75DBD6C1-6FCD-4910-A882-E39EFC78AEB9}" srcOrd="1" destOrd="0" presId="urn:microsoft.com/office/officeart/2005/8/layout/hList7"/>
    <dgm:cxn modelId="{E724915F-2DDA-4C5C-BFDF-D32293FB025A}" type="presParOf" srcId="{8F45276B-1EC7-4C7F-BA07-B029E9A85624}" destId="{176E869E-6C21-4A33-8F21-D08270684C62}" srcOrd="2" destOrd="0" presId="urn:microsoft.com/office/officeart/2005/8/layout/hList7"/>
    <dgm:cxn modelId="{6A34028A-BD70-48E6-9FA1-EA50EF20FBF3}" type="presParOf" srcId="{176E869E-6C21-4A33-8F21-D08270684C62}" destId="{E679E727-F331-4571-8830-A786A4784807}" srcOrd="0" destOrd="0" presId="urn:microsoft.com/office/officeart/2005/8/layout/hList7"/>
    <dgm:cxn modelId="{D5CB016E-B2B5-46F3-86B2-AF38F5BCD340}" type="presParOf" srcId="{176E869E-6C21-4A33-8F21-D08270684C62}" destId="{313AF9A5-4F53-4A35-8721-240D21A7F413}" srcOrd="1" destOrd="0" presId="urn:microsoft.com/office/officeart/2005/8/layout/hList7"/>
    <dgm:cxn modelId="{805A2E63-2AAC-4554-8CA3-3972A021F5B0}" type="presParOf" srcId="{176E869E-6C21-4A33-8F21-D08270684C62}" destId="{D47013CB-400E-4814-B696-F44F273377BA}" srcOrd="2" destOrd="0" presId="urn:microsoft.com/office/officeart/2005/8/layout/hList7"/>
    <dgm:cxn modelId="{4623A4D2-FA93-4354-AA31-EF3E896FA367}" type="presParOf" srcId="{176E869E-6C21-4A33-8F21-D08270684C62}" destId="{D50A28A5-656F-41F7-8AD0-810F2D461C29}" srcOrd="3" destOrd="0" presId="urn:microsoft.com/office/officeart/2005/8/layout/hList7"/>
    <dgm:cxn modelId="{07AD3358-A644-442C-BFBE-8A749147C330}" type="presParOf" srcId="{8F45276B-1EC7-4C7F-BA07-B029E9A85624}" destId="{E556617A-729F-4B66-8891-C559C1EC305F}" srcOrd="3" destOrd="0" presId="urn:microsoft.com/office/officeart/2005/8/layout/hList7"/>
    <dgm:cxn modelId="{55FB093D-9D4A-4E0F-8841-384BDE6C7DBA}" type="presParOf" srcId="{8F45276B-1EC7-4C7F-BA07-B029E9A85624}" destId="{845539CB-27BE-48B6-9E23-4AE1E68BBC62}" srcOrd="4" destOrd="0" presId="urn:microsoft.com/office/officeart/2005/8/layout/hList7"/>
    <dgm:cxn modelId="{3E1247C5-0D2C-4872-B2AA-A21314304C3C}" type="presParOf" srcId="{845539CB-27BE-48B6-9E23-4AE1E68BBC62}" destId="{59211030-1C3D-4EBC-85D7-B5D8C04CD227}" srcOrd="0" destOrd="0" presId="urn:microsoft.com/office/officeart/2005/8/layout/hList7"/>
    <dgm:cxn modelId="{B362B796-B77A-4B04-BB91-FFA28E814313}" type="presParOf" srcId="{845539CB-27BE-48B6-9E23-4AE1E68BBC62}" destId="{DBDAC77D-4A44-4111-A251-95B2FD1FBEE9}" srcOrd="1" destOrd="0" presId="urn:microsoft.com/office/officeart/2005/8/layout/hList7"/>
    <dgm:cxn modelId="{991BA171-9D87-4B38-A14C-D75434AF588B}" type="presParOf" srcId="{845539CB-27BE-48B6-9E23-4AE1E68BBC62}" destId="{5AE6E990-990D-4631-8000-88CBF2FC18DE}" srcOrd="2" destOrd="0" presId="urn:microsoft.com/office/officeart/2005/8/layout/hList7"/>
    <dgm:cxn modelId="{19D4B575-48E2-4BCE-B940-772A22192CC0}" type="presParOf" srcId="{845539CB-27BE-48B6-9E23-4AE1E68BBC62}" destId="{DAE58CEA-E95E-42F6-9C61-FF897C059B16}" srcOrd="3" destOrd="0" presId="urn:microsoft.com/office/officeart/2005/8/layout/hList7"/>
    <dgm:cxn modelId="{80A51AA2-DE95-492A-9AB3-912EAD113A55}" type="presParOf" srcId="{8F45276B-1EC7-4C7F-BA07-B029E9A85624}" destId="{288D8C87-A5EE-40F1-B21A-6F62F721A23D}" srcOrd="5" destOrd="0" presId="urn:microsoft.com/office/officeart/2005/8/layout/hList7"/>
    <dgm:cxn modelId="{8AC5EB23-30DA-415F-8977-E494D2B63196}" type="presParOf" srcId="{8F45276B-1EC7-4C7F-BA07-B029E9A85624}" destId="{45819FD6-04BB-46B3-8BC2-0A29C59ECA7B}" srcOrd="6" destOrd="0" presId="urn:microsoft.com/office/officeart/2005/8/layout/hList7"/>
    <dgm:cxn modelId="{12CA578D-DA6C-4A23-8FCB-AD2A07B36CBC}" type="presParOf" srcId="{45819FD6-04BB-46B3-8BC2-0A29C59ECA7B}" destId="{F7A23EE0-8666-49D9-91C9-D2CB65555BDF}" srcOrd="0" destOrd="0" presId="urn:microsoft.com/office/officeart/2005/8/layout/hList7"/>
    <dgm:cxn modelId="{247DE4FB-06DE-43D3-8D65-B1BC8D3ED15F}" type="presParOf" srcId="{45819FD6-04BB-46B3-8BC2-0A29C59ECA7B}" destId="{9996AFBD-7EF8-4C2B-B1A4-BBFD9C53017A}" srcOrd="1" destOrd="0" presId="urn:microsoft.com/office/officeart/2005/8/layout/hList7"/>
    <dgm:cxn modelId="{4F24C225-F4A1-426B-925D-91C0DD344B28}" type="presParOf" srcId="{45819FD6-04BB-46B3-8BC2-0A29C59ECA7B}" destId="{48E3C8C1-4D2C-4EA8-88A3-80BDE80A865D}" srcOrd="2" destOrd="0" presId="urn:microsoft.com/office/officeart/2005/8/layout/hList7"/>
    <dgm:cxn modelId="{7ECFE791-9560-475B-939C-CB774C5C7540}" type="presParOf" srcId="{45819FD6-04BB-46B3-8BC2-0A29C59ECA7B}" destId="{4107E8CA-70B7-420F-98EB-214FE6AE14D1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1BB1B96-FDC8-47E7-BB7C-F697A286282F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120892A6-9EA4-4BE5-946D-BEBEC7CAF913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C6058BFB-3F38-423B-878E-765D57B06037}" type="parTrans" cxnId="{345F1852-9F11-4745-BE60-5ECF33B9FAB5}">
      <dgm:prSet/>
      <dgm:spPr/>
      <dgm:t>
        <a:bodyPr/>
        <a:lstStyle/>
        <a:p>
          <a:endParaRPr lang="zh-TW" altLang="en-US"/>
        </a:p>
      </dgm:t>
    </dgm:pt>
    <dgm:pt modelId="{E13575C4-ED84-4634-8BCD-E37F66E1575D}" type="sibTrans" cxnId="{345F1852-9F11-4745-BE60-5ECF33B9FAB5}">
      <dgm:prSet/>
      <dgm:spPr/>
      <dgm:t>
        <a:bodyPr/>
        <a:lstStyle/>
        <a:p>
          <a:endParaRPr lang="zh-TW" altLang="en-US"/>
        </a:p>
      </dgm:t>
    </dgm:pt>
    <dgm:pt modelId="{C3FF88FF-1ECE-4C72-8372-B5E5CD00197E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25C325B6-670B-4734-911C-707862C496CB}" type="parTrans" cxnId="{4C42E079-DA18-4D5E-AA91-DE732222D9C7}">
      <dgm:prSet/>
      <dgm:spPr/>
      <dgm:t>
        <a:bodyPr/>
        <a:lstStyle/>
        <a:p>
          <a:endParaRPr lang="zh-TW" altLang="en-US"/>
        </a:p>
      </dgm:t>
    </dgm:pt>
    <dgm:pt modelId="{7735D651-8079-42EA-BB62-465D6F3434C4}" type="sibTrans" cxnId="{4C42E079-DA18-4D5E-AA91-DE732222D9C7}">
      <dgm:prSet/>
      <dgm:spPr/>
      <dgm:t>
        <a:bodyPr/>
        <a:lstStyle/>
        <a:p>
          <a:endParaRPr lang="zh-TW" altLang="en-US"/>
        </a:p>
      </dgm:t>
    </dgm:pt>
    <dgm:pt modelId="{284B6221-39AF-4829-ACB8-6DD921E61176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41E696F5-DF18-4A59-9A32-D3C7555EF8B3}" type="parTrans" cxnId="{89AC6D71-F17A-48C8-B519-EEE50CE1FB6E}">
      <dgm:prSet/>
      <dgm:spPr/>
      <dgm:t>
        <a:bodyPr/>
        <a:lstStyle/>
        <a:p>
          <a:endParaRPr lang="zh-TW" altLang="en-US"/>
        </a:p>
      </dgm:t>
    </dgm:pt>
    <dgm:pt modelId="{92904E93-E494-418F-B06A-A1B5B2FB5439}" type="sibTrans" cxnId="{89AC6D71-F17A-48C8-B519-EEE50CE1FB6E}">
      <dgm:prSet/>
      <dgm:spPr/>
      <dgm:t>
        <a:bodyPr/>
        <a:lstStyle/>
        <a:p>
          <a:endParaRPr lang="zh-TW" altLang="en-US"/>
        </a:p>
      </dgm:t>
    </dgm:pt>
    <dgm:pt modelId="{C396D475-608B-4FDC-9591-4BAF38D7F600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1CC27C09-3151-43B3-A9D5-D608BF7F40A6}" type="parTrans" cxnId="{08FD7584-4FFC-471E-8BB0-C8DBEEAB37B4}">
      <dgm:prSet/>
      <dgm:spPr/>
      <dgm:t>
        <a:bodyPr/>
        <a:lstStyle/>
        <a:p>
          <a:endParaRPr lang="zh-TW" altLang="en-US"/>
        </a:p>
      </dgm:t>
    </dgm:pt>
    <dgm:pt modelId="{4AF013F7-02B6-46C7-8AEE-34D54B7D9ECF}" type="sibTrans" cxnId="{08FD7584-4FFC-471E-8BB0-C8DBEEAB37B4}">
      <dgm:prSet/>
      <dgm:spPr/>
      <dgm:t>
        <a:bodyPr/>
        <a:lstStyle/>
        <a:p>
          <a:endParaRPr lang="zh-TW" altLang="en-US"/>
        </a:p>
      </dgm:t>
    </dgm:pt>
    <dgm:pt modelId="{83029E50-8890-42C9-A9EA-80D70745DD00}" type="pres">
      <dgm:prSet presAssocID="{D1BB1B96-FDC8-47E7-BB7C-F697A286282F}" presName="rootNode" presStyleCnt="0">
        <dgm:presLayoutVars>
          <dgm:chMax/>
          <dgm:chPref/>
          <dgm:dir/>
          <dgm:animLvl val="lvl"/>
        </dgm:presLayoutVars>
      </dgm:prSet>
      <dgm:spPr/>
    </dgm:pt>
    <dgm:pt modelId="{3C678EFC-3C91-430C-A0D6-B2F838966B85}" type="pres">
      <dgm:prSet presAssocID="{120892A6-9EA4-4BE5-946D-BEBEC7CAF913}" presName="composite" presStyleCnt="0"/>
      <dgm:spPr/>
    </dgm:pt>
    <dgm:pt modelId="{053733AD-329A-4D20-AC72-CDFCE061E097}" type="pres">
      <dgm:prSet presAssocID="{120892A6-9EA4-4BE5-946D-BEBEC7CAF913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F5C69441-18F9-4163-8B68-06DCD542C6EF}" type="pres">
      <dgm:prSet presAssocID="{120892A6-9EA4-4BE5-946D-BEBEC7CAF913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65F0EF3-7AA1-4694-ADEA-536556B10EAD}" type="pres">
      <dgm:prSet presAssocID="{120892A6-9EA4-4BE5-946D-BEBEC7CAF913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BF6E60C3-6F84-440B-A8DE-EFCF485F217F}" type="pres">
      <dgm:prSet presAssocID="{E13575C4-ED84-4634-8BCD-E37F66E1575D}" presName="sibTrans" presStyleCnt="0"/>
      <dgm:spPr/>
    </dgm:pt>
    <dgm:pt modelId="{F048D770-8FE4-40A2-B3B2-E2ACE5654172}" type="pres">
      <dgm:prSet presAssocID="{284B6221-39AF-4829-ACB8-6DD921E61176}" presName="composite" presStyleCnt="0"/>
      <dgm:spPr/>
    </dgm:pt>
    <dgm:pt modelId="{17866BC0-8DCB-4EFF-8B68-D10ACB218D38}" type="pres">
      <dgm:prSet presAssocID="{284B6221-39AF-4829-ACB8-6DD921E61176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BBF0D1F4-61ED-4B0D-A95B-40A386AE324D}" type="pres">
      <dgm:prSet presAssocID="{284B6221-39AF-4829-ACB8-6DD921E61176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A6E6E8B-7394-44B1-8DE9-F1FE02A90DAE}" type="pres">
      <dgm:prSet presAssocID="{284B6221-39AF-4829-ACB8-6DD921E61176}" presName="ChildText" presStyleLbl="fgAcc1" presStyleIdx="1" presStyleCnt="2" custLinFactNeighborX="25509" custLinFactNeighborY="-513">
        <dgm:presLayoutVars>
          <dgm:chMax val="0"/>
          <dgm:chPref val="0"/>
          <dgm:bulletEnabled val="1"/>
        </dgm:presLayoutVars>
      </dgm:prSet>
      <dgm:spPr/>
    </dgm:pt>
  </dgm:ptLst>
  <dgm:cxnLst>
    <dgm:cxn modelId="{BD6772A7-02C3-4FB9-BA58-C86E9FC31A01}" type="presOf" srcId="{C396D475-608B-4FDC-9591-4BAF38D7F600}" destId="{DA6E6E8B-7394-44B1-8DE9-F1FE02A90DAE}" srcOrd="0" destOrd="0" presId="urn:microsoft.com/office/officeart/2008/layout/TitledPictureBlocks"/>
    <dgm:cxn modelId="{89AC6D71-F17A-48C8-B519-EEE50CE1FB6E}" srcId="{D1BB1B96-FDC8-47E7-BB7C-F697A286282F}" destId="{284B6221-39AF-4829-ACB8-6DD921E61176}" srcOrd="1" destOrd="0" parTransId="{41E696F5-DF18-4A59-9A32-D3C7555EF8B3}" sibTransId="{92904E93-E494-418F-B06A-A1B5B2FB5439}"/>
    <dgm:cxn modelId="{8794CF2D-723E-45BD-B176-A16962BF99C5}" type="presOf" srcId="{284B6221-39AF-4829-ACB8-6DD921E61176}" destId="{17866BC0-8DCB-4EFF-8B68-D10ACB218D38}" srcOrd="0" destOrd="0" presId="urn:microsoft.com/office/officeart/2008/layout/TitledPictureBlocks"/>
    <dgm:cxn modelId="{B182F5BC-7550-4DB6-808C-C97BAF8091A1}" type="presOf" srcId="{120892A6-9EA4-4BE5-946D-BEBEC7CAF913}" destId="{053733AD-329A-4D20-AC72-CDFCE061E097}" srcOrd="0" destOrd="0" presId="urn:microsoft.com/office/officeart/2008/layout/TitledPictureBlocks"/>
    <dgm:cxn modelId="{9465528A-CF43-448A-81BA-D0302D89F6BC}" type="presOf" srcId="{C3FF88FF-1ECE-4C72-8372-B5E5CD00197E}" destId="{C65F0EF3-7AA1-4694-ADEA-536556B10EAD}" srcOrd="0" destOrd="0" presId="urn:microsoft.com/office/officeart/2008/layout/TitledPictureBlocks"/>
    <dgm:cxn modelId="{4C42E079-DA18-4D5E-AA91-DE732222D9C7}" srcId="{120892A6-9EA4-4BE5-946D-BEBEC7CAF913}" destId="{C3FF88FF-1ECE-4C72-8372-B5E5CD00197E}" srcOrd="0" destOrd="0" parTransId="{25C325B6-670B-4734-911C-707862C496CB}" sibTransId="{7735D651-8079-42EA-BB62-465D6F3434C4}"/>
    <dgm:cxn modelId="{A22BB405-68B8-4C7A-A7E0-28D4450D8A82}" type="presOf" srcId="{D1BB1B96-FDC8-47E7-BB7C-F697A286282F}" destId="{83029E50-8890-42C9-A9EA-80D70745DD00}" srcOrd="0" destOrd="0" presId="urn:microsoft.com/office/officeart/2008/layout/TitledPictureBlocks"/>
    <dgm:cxn modelId="{08FD7584-4FFC-471E-8BB0-C8DBEEAB37B4}" srcId="{284B6221-39AF-4829-ACB8-6DD921E61176}" destId="{C396D475-608B-4FDC-9591-4BAF38D7F600}" srcOrd="0" destOrd="0" parTransId="{1CC27C09-3151-43B3-A9D5-D608BF7F40A6}" sibTransId="{4AF013F7-02B6-46C7-8AEE-34D54B7D9ECF}"/>
    <dgm:cxn modelId="{345F1852-9F11-4745-BE60-5ECF33B9FAB5}" srcId="{D1BB1B96-FDC8-47E7-BB7C-F697A286282F}" destId="{120892A6-9EA4-4BE5-946D-BEBEC7CAF913}" srcOrd="0" destOrd="0" parTransId="{C6058BFB-3F38-423B-878E-765D57B06037}" sibTransId="{E13575C4-ED84-4634-8BCD-E37F66E1575D}"/>
    <dgm:cxn modelId="{0E4FD1B7-97B6-48C8-ACE7-D9B3052FF54D}" type="presParOf" srcId="{83029E50-8890-42C9-A9EA-80D70745DD00}" destId="{3C678EFC-3C91-430C-A0D6-B2F838966B85}" srcOrd="0" destOrd="0" presId="urn:microsoft.com/office/officeart/2008/layout/TitledPictureBlocks"/>
    <dgm:cxn modelId="{97F4AB91-BBC8-4E39-B3EC-14059FD888FD}" type="presParOf" srcId="{3C678EFC-3C91-430C-A0D6-B2F838966B85}" destId="{053733AD-329A-4D20-AC72-CDFCE061E097}" srcOrd="0" destOrd="0" presId="urn:microsoft.com/office/officeart/2008/layout/TitledPictureBlocks"/>
    <dgm:cxn modelId="{397BA8E9-1104-4E59-865E-BD50A1843D96}" type="presParOf" srcId="{3C678EFC-3C91-430C-A0D6-B2F838966B85}" destId="{F5C69441-18F9-4163-8B68-06DCD542C6EF}" srcOrd="1" destOrd="0" presId="urn:microsoft.com/office/officeart/2008/layout/TitledPictureBlocks"/>
    <dgm:cxn modelId="{2AB605B1-E394-4547-894C-A4B3D6C20ADE}" type="presParOf" srcId="{3C678EFC-3C91-430C-A0D6-B2F838966B85}" destId="{C65F0EF3-7AA1-4694-ADEA-536556B10EAD}" srcOrd="2" destOrd="0" presId="urn:microsoft.com/office/officeart/2008/layout/TitledPictureBlocks"/>
    <dgm:cxn modelId="{37A2FEC2-88A9-49B9-BBAE-DD86A597C588}" type="presParOf" srcId="{83029E50-8890-42C9-A9EA-80D70745DD00}" destId="{BF6E60C3-6F84-440B-A8DE-EFCF485F217F}" srcOrd="1" destOrd="0" presId="urn:microsoft.com/office/officeart/2008/layout/TitledPictureBlocks"/>
    <dgm:cxn modelId="{27F5BE33-5B7C-4253-8955-87AC3D81D24A}" type="presParOf" srcId="{83029E50-8890-42C9-A9EA-80D70745DD00}" destId="{F048D770-8FE4-40A2-B3B2-E2ACE5654172}" srcOrd="2" destOrd="0" presId="urn:microsoft.com/office/officeart/2008/layout/TitledPictureBlocks"/>
    <dgm:cxn modelId="{3E78182B-1FB8-492F-B3B2-C61F3664B9D8}" type="presParOf" srcId="{F048D770-8FE4-40A2-B3B2-E2ACE5654172}" destId="{17866BC0-8DCB-4EFF-8B68-D10ACB218D38}" srcOrd="0" destOrd="0" presId="urn:microsoft.com/office/officeart/2008/layout/TitledPictureBlocks"/>
    <dgm:cxn modelId="{36855E57-B501-4A45-8F20-201AB8C99ECC}" type="presParOf" srcId="{F048D770-8FE4-40A2-B3B2-E2ACE5654172}" destId="{BBF0D1F4-61ED-4B0D-A95B-40A386AE324D}" srcOrd="1" destOrd="0" presId="urn:microsoft.com/office/officeart/2008/layout/TitledPictureBlocks"/>
    <dgm:cxn modelId="{352A9BB5-199B-4F61-871C-F4D81ECB7695}" type="presParOf" srcId="{F048D770-8FE4-40A2-B3B2-E2ACE5654172}" destId="{DA6E6E8B-7394-44B1-8DE9-F1FE02A90DAE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5FB5605-7753-48D8-8E81-67F45706CD01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4855293E-B841-4F32-8114-EEE55FF60C68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E1D85F4B-59DC-42A7-80EE-EDB22E05E51E}" type="parTrans" cxnId="{561E36BD-5FDB-4F47-BE6D-7535AF575FC2}">
      <dgm:prSet/>
      <dgm:spPr/>
      <dgm:t>
        <a:bodyPr/>
        <a:lstStyle/>
        <a:p>
          <a:endParaRPr lang="zh-TW" altLang="en-US"/>
        </a:p>
      </dgm:t>
    </dgm:pt>
    <dgm:pt modelId="{0E3A6841-BC2F-40A3-A659-E80F4436E280}" type="sibTrans" cxnId="{561E36BD-5FDB-4F47-BE6D-7535AF575FC2}">
      <dgm:prSet/>
      <dgm:spPr/>
      <dgm:t>
        <a:bodyPr/>
        <a:lstStyle/>
        <a:p>
          <a:endParaRPr lang="zh-TW" altLang="en-US"/>
        </a:p>
      </dgm:t>
    </dgm:pt>
    <dgm:pt modelId="{4C52F77E-B3A9-4CF4-8E39-CE30DC3D84F2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2454BEE0-38BB-4EC5-A745-300257A974BE}" type="parTrans" cxnId="{A4AA253B-D99A-467F-A704-B84EDE916731}">
      <dgm:prSet/>
      <dgm:spPr/>
      <dgm:t>
        <a:bodyPr/>
        <a:lstStyle/>
        <a:p>
          <a:endParaRPr lang="zh-TW" altLang="en-US"/>
        </a:p>
      </dgm:t>
    </dgm:pt>
    <dgm:pt modelId="{6641415F-D174-478C-AC96-B78001D4DAE3}" type="sibTrans" cxnId="{A4AA253B-D99A-467F-A704-B84EDE916731}">
      <dgm:prSet/>
      <dgm:spPr/>
      <dgm:t>
        <a:bodyPr/>
        <a:lstStyle/>
        <a:p>
          <a:endParaRPr lang="zh-TW" altLang="en-US"/>
        </a:p>
      </dgm:t>
    </dgm:pt>
    <dgm:pt modelId="{A888EE5C-A360-44F1-81C8-2C865AF9A201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8979D267-A0BE-4268-B972-994FF95BFF19}" type="parTrans" cxnId="{59885CE0-7B79-45DF-B94E-F204801C7075}">
      <dgm:prSet/>
      <dgm:spPr/>
      <dgm:t>
        <a:bodyPr/>
        <a:lstStyle/>
        <a:p>
          <a:endParaRPr lang="zh-TW" altLang="en-US"/>
        </a:p>
      </dgm:t>
    </dgm:pt>
    <dgm:pt modelId="{1A2FFD7B-9761-4D30-A733-2483EA91710F}" type="sibTrans" cxnId="{59885CE0-7B79-45DF-B94E-F204801C7075}">
      <dgm:prSet/>
      <dgm:spPr/>
      <dgm:t>
        <a:bodyPr/>
        <a:lstStyle/>
        <a:p>
          <a:endParaRPr lang="zh-TW" altLang="en-US"/>
        </a:p>
      </dgm:t>
    </dgm:pt>
    <dgm:pt modelId="{0944312C-54BA-46FF-8263-80F27960E0C2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77735082-675E-4ED4-834C-9D2FE4B6E9AB}" type="parTrans" cxnId="{F8333BBA-1E84-4301-808A-87A6EC667C71}">
      <dgm:prSet/>
      <dgm:spPr/>
      <dgm:t>
        <a:bodyPr/>
        <a:lstStyle/>
        <a:p>
          <a:endParaRPr lang="zh-TW" altLang="en-US"/>
        </a:p>
      </dgm:t>
    </dgm:pt>
    <dgm:pt modelId="{AEA00B7B-460D-43E2-81E1-6E837C7EF59D}" type="sibTrans" cxnId="{F8333BBA-1E84-4301-808A-87A6EC667C71}">
      <dgm:prSet/>
      <dgm:spPr/>
      <dgm:t>
        <a:bodyPr/>
        <a:lstStyle/>
        <a:p>
          <a:endParaRPr lang="zh-TW" altLang="en-US"/>
        </a:p>
      </dgm:t>
    </dgm:pt>
    <dgm:pt modelId="{58BDA33C-9EBB-4BDB-988F-DF1582751CC9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38BA4A48-975B-4BF7-A5BB-B15ABBCD8BD5}" type="parTrans" cxnId="{CF13307A-5ED0-4A3A-B133-6F8442FA252D}">
      <dgm:prSet/>
      <dgm:spPr/>
      <dgm:t>
        <a:bodyPr/>
        <a:lstStyle/>
        <a:p>
          <a:endParaRPr lang="zh-TW" altLang="en-US"/>
        </a:p>
      </dgm:t>
    </dgm:pt>
    <dgm:pt modelId="{573C3BC9-D1D8-414A-9C30-39AE756DFED9}" type="sibTrans" cxnId="{CF13307A-5ED0-4A3A-B133-6F8442FA252D}">
      <dgm:prSet/>
      <dgm:spPr/>
      <dgm:t>
        <a:bodyPr/>
        <a:lstStyle/>
        <a:p>
          <a:endParaRPr lang="zh-TW" altLang="en-US"/>
        </a:p>
      </dgm:t>
    </dgm:pt>
    <dgm:pt modelId="{00BEEF06-FF77-4CF6-9FC4-0FC3C3146EA0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r>
            <a:rPr lang="zh-TW" altLang="en-US" dirty="0" smtClean="0"/>
            <a:t>          </a:t>
          </a:r>
          <a:endParaRPr lang="zh-TW" dirty="0"/>
        </a:p>
      </dgm:t>
    </dgm:pt>
    <dgm:pt modelId="{1A2E8C63-7DAC-4503-A666-C4C6A7953CDB}" type="parTrans" cxnId="{E41F53A0-CBE0-4657-816C-D964F3AFB547}">
      <dgm:prSet/>
      <dgm:spPr/>
      <dgm:t>
        <a:bodyPr/>
        <a:lstStyle/>
        <a:p>
          <a:endParaRPr lang="zh-TW" altLang="en-US"/>
        </a:p>
      </dgm:t>
    </dgm:pt>
    <dgm:pt modelId="{59B88C39-5097-45E9-9107-27A6E95D715D}" type="sibTrans" cxnId="{E41F53A0-CBE0-4657-816C-D964F3AFB547}">
      <dgm:prSet/>
      <dgm:spPr/>
      <dgm:t>
        <a:bodyPr/>
        <a:lstStyle/>
        <a:p>
          <a:endParaRPr lang="zh-TW" altLang="en-US"/>
        </a:p>
      </dgm:t>
    </dgm:pt>
    <dgm:pt modelId="{AEC27F3F-C52E-4394-B521-5E7A8FE8F3A4}" type="pres">
      <dgm:prSet presAssocID="{25FB5605-7753-48D8-8E81-67F45706CD01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505543A8-B00D-4EB6-A4DC-8DEEE14D2A64}" type="pres">
      <dgm:prSet presAssocID="{25FB5605-7753-48D8-8E81-67F45706CD01}" presName="cycle" presStyleCnt="0"/>
      <dgm:spPr/>
    </dgm:pt>
    <dgm:pt modelId="{4B03A392-C83D-40E1-9D56-194D4FB96FD4}" type="pres">
      <dgm:prSet presAssocID="{25FB5605-7753-48D8-8E81-67F45706CD01}" presName="centerShape" presStyleCnt="0"/>
      <dgm:spPr/>
    </dgm:pt>
    <dgm:pt modelId="{B81FE607-E1BA-4182-9CB9-BB58EB4A7D70}" type="pres">
      <dgm:prSet presAssocID="{25FB5605-7753-48D8-8E81-67F45706CD01}" presName="connSite" presStyleLbl="node1" presStyleIdx="0" presStyleCnt="3"/>
      <dgm:spPr/>
    </dgm:pt>
    <dgm:pt modelId="{4AB995BF-94EA-4403-9D29-1B79AF478441}" type="pres">
      <dgm:prSet presAssocID="{25FB5605-7753-48D8-8E81-67F45706CD01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A4B5431-47A6-4E90-B0B2-174AD38020BE}" type="pres">
      <dgm:prSet presAssocID="{E1D85F4B-59DC-42A7-80EE-EDB22E05E51E}" presName="Name25" presStyleLbl="parChTrans1D1" presStyleIdx="0" presStyleCnt="2"/>
      <dgm:spPr/>
    </dgm:pt>
    <dgm:pt modelId="{CC510AFB-1914-448F-B736-49EE40610A79}" type="pres">
      <dgm:prSet presAssocID="{4855293E-B841-4F32-8114-EEE55FF60C68}" presName="node" presStyleCnt="0"/>
      <dgm:spPr/>
    </dgm:pt>
    <dgm:pt modelId="{3B6A5B5E-6043-4496-9576-5FE12E2A6B9B}" type="pres">
      <dgm:prSet presAssocID="{4855293E-B841-4F32-8114-EEE55FF60C68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0BBC5449-4DE4-40F7-9C84-F9484430CA65}" type="pres">
      <dgm:prSet presAssocID="{4855293E-B841-4F32-8114-EEE55FF60C68}" presName="childNode" presStyleLbl="revTx" presStyleIdx="0" presStyleCnt="2">
        <dgm:presLayoutVars>
          <dgm:bulletEnabled val="1"/>
        </dgm:presLayoutVars>
      </dgm:prSet>
      <dgm:spPr/>
    </dgm:pt>
    <dgm:pt modelId="{76948DE6-CD2D-466E-97EF-A26BFA26A720}" type="pres">
      <dgm:prSet presAssocID="{77735082-675E-4ED4-834C-9D2FE4B6E9AB}" presName="Name25" presStyleLbl="parChTrans1D1" presStyleIdx="1" presStyleCnt="2"/>
      <dgm:spPr/>
    </dgm:pt>
    <dgm:pt modelId="{8B083277-B6BB-41ED-AB10-07CD210409AE}" type="pres">
      <dgm:prSet presAssocID="{0944312C-54BA-46FF-8263-80F27960E0C2}" presName="node" presStyleCnt="0"/>
      <dgm:spPr/>
    </dgm:pt>
    <dgm:pt modelId="{0C44E1EA-BDEF-4AC9-A55A-50FB2192F582}" type="pres">
      <dgm:prSet presAssocID="{0944312C-54BA-46FF-8263-80F27960E0C2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22A75C00-6226-426C-8498-B7306E6C54E3}" type="pres">
      <dgm:prSet presAssocID="{0944312C-54BA-46FF-8263-80F27960E0C2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59885CE0-7B79-45DF-B94E-F204801C7075}" srcId="{4855293E-B841-4F32-8114-EEE55FF60C68}" destId="{A888EE5C-A360-44F1-81C8-2C865AF9A201}" srcOrd="1" destOrd="0" parTransId="{8979D267-A0BE-4268-B972-994FF95BFF19}" sibTransId="{1A2FFD7B-9761-4D30-A733-2483EA91710F}"/>
    <dgm:cxn modelId="{F8333BBA-1E84-4301-808A-87A6EC667C71}" srcId="{25FB5605-7753-48D8-8E81-67F45706CD01}" destId="{0944312C-54BA-46FF-8263-80F27960E0C2}" srcOrd="1" destOrd="0" parTransId="{77735082-675E-4ED4-834C-9D2FE4B6E9AB}" sibTransId="{AEA00B7B-460D-43E2-81E1-6E837C7EF59D}"/>
    <dgm:cxn modelId="{18F40534-D4F8-47F4-9AC9-9DF5786B937B}" type="presOf" srcId="{58BDA33C-9EBB-4BDB-988F-DF1582751CC9}" destId="{22A75C00-6226-426C-8498-B7306E6C54E3}" srcOrd="0" destOrd="0" presId="urn:microsoft.com/office/officeart/2005/8/layout/radial2"/>
    <dgm:cxn modelId="{B189C672-66F7-452C-A11D-D746D4B57DA2}" type="presOf" srcId="{A888EE5C-A360-44F1-81C8-2C865AF9A201}" destId="{0BBC5449-4DE4-40F7-9C84-F9484430CA65}" srcOrd="0" destOrd="1" presId="urn:microsoft.com/office/officeart/2005/8/layout/radial2"/>
    <dgm:cxn modelId="{1365E0A6-1727-47AF-B842-C4E4B98F962C}" type="presOf" srcId="{00BEEF06-FF77-4CF6-9FC4-0FC3C3146EA0}" destId="{22A75C00-6226-426C-8498-B7306E6C54E3}" srcOrd="0" destOrd="1" presId="urn:microsoft.com/office/officeart/2005/8/layout/radial2"/>
    <dgm:cxn modelId="{E41F53A0-CBE0-4657-816C-D964F3AFB547}" srcId="{0944312C-54BA-46FF-8263-80F27960E0C2}" destId="{00BEEF06-FF77-4CF6-9FC4-0FC3C3146EA0}" srcOrd="1" destOrd="0" parTransId="{1A2E8C63-7DAC-4503-A666-C4C6A7953CDB}" sibTransId="{59B88C39-5097-45E9-9107-27A6E95D715D}"/>
    <dgm:cxn modelId="{4D523415-00E3-4AAC-926D-E3B48077022A}" type="presOf" srcId="{4C52F77E-B3A9-4CF4-8E39-CE30DC3D84F2}" destId="{0BBC5449-4DE4-40F7-9C84-F9484430CA65}" srcOrd="0" destOrd="0" presId="urn:microsoft.com/office/officeart/2005/8/layout/radial2"/>
    <dgm:cxn modelId="{9E9BBD5D-6E9E-472A-841D-D1E2A626A69A}" type="presOf" srcId="{4855293E-B841-4F32-8114-EEE55FF60C68}" destId="{3B6A5B5E-6043-4496-9576-5FE12E2A6B9B}" srcOrd="0" destOrd="0" presId="urn:microsoft.com/office/officeart/2005/8/layout/radial2"/>
    <dgm:cxn modelId="{342AF7A2-8E95-4823-A6E3-E804E9B5449E}" type="presOf" srcId="{77735082-675E-4ED4-834C-9D2FE4B6E9AB}" destId="{76948DE6-CD2D-466E-97EF-A26BFA26A720}" srcOrd="0" destOrd="0" presId="urn:microsoft.com/office/officeart/2005/8/layout/radial2"/>
    <dgm:cxn modelId="{08664957-F389-45BA-AFCA-8F6117149E59}" type="presOf" srcId="{E1D85F4B-59DC-42A7-80EE-EDB22E05E51E}" destId="{BA4B5431-47A6-4E90-B0B2-174AD38020BE}" srcOrd="0" destOrd="0" presId="urn:microsoft.com/office/officeart/2005/8/layout/radial2"/>
    <dgm:cxn modelId="{561E36BD-5FDB-4F47-BE6D-7535AF575FC2}" srcId="{25FB5605-7753-48D8-8E81-67F45706CD01}" destId="{4855293E-B841-4F32-8114-EEE55FF60C68}" srcOrd="0" destOrd="0" parTransId="{E1D85F4B-59DC-42A7-80EE-EDB22E05E51E}" sibTransId="{0E3A6841-BC2F-40A3-A659-E80F4436E280}"/>
    <dgm:cxn modelId="{CED84A92-5C54-4988-AF55-A15220294612}" type="presOf" srcId="{25FB5605-7753-48D8-8E81-67F45706CD01}" destId="{AEC27F3F-C52E-4394-B521-5E7A8FE8F3A4}" srcOrd="0" destOrd="0" presId="urn:microsoft.com/office/officeart/2005/8/layout/radial2"/>
    <dgm:cxn modelId="{9E714C09-E38B-45F8-A515-252FDCBF77A3}" type="presOf" srcId="{0944312C-54BA-46FF-8263-80F27960E0C2}" destId="{0C44E1EA-BDEF-4AC9-A55A-50FB2192F582}" srcOrd="0" destOrd="0" presId="urn:microsoft.com/office/officeart/2005/8/layout/radial2"/>
    <dgm:cxn modelId="{CF13307A-5ED0-4A3A-B133-6F8442FA252D}" srcId="{0944312C-54BA-46FF-8263-80F27960E0C2}" destId="{58BDA33C-9EBB-4BDB-988F-DF1582751CC9}" srcOrd="0" destOrd="0" parTransId="{38BA4A48-975B-4BF7-A5BB-B15ABBCD8BD5}" sibTransId="{573C3BC9-D1D8-414A-9C30-39AE756DFED9}"/>
    <dgm:cxn modelId="{A4AA253B-D99A-467F-A704-B84EDE916731}" srcId="{4855293E-B841-4F32-8114-EEE55FF60C68}" destId="{4C52F77E-B3A9-4CF4-8E39-CE30DC3D84F2}" srcOrd="0" destOrd="0" parTransId="{2454BEE0-38BB-4EC5-A745-300257A974BE}" sibTransId="{6641415F-D174-478C-AC96-B78001D4DAE3}"/>
    <dgm:cxn modelId="{0AF9E688-4570-4728-8F03-BADDFB289868}" type="presParOf" srcId="{AEC27F3F-C52E-4394-B521-5E7A8FE8F3A4}" destId="{505543A8-B00D-4EB6-A4DC-8DEEE14D2A64}" srcOrd="0" destOrd="0" presId="urn:microsoft.com/office/officeart/2005/8/layout/radial2"/>
    <dgm:cxn modelId="{32A51238-F51A-4ECD-86B4-AFE695827C6A}" type="presParOf" srcId="{505543A8-B00D-4EB6-A4DC-8DEEE14D2A64}" destId="{4B03A392-C83D-40E1-9D56-194D4FB96FD4}" srcOrd="0" destOrd="0" presId="urn:microsoft.com/office/officeart/2005/8/layout/radial2"/>
    <dgm:cxn modelId="{0E093CDD-ADA2-44AD-975F-83B83000F37B}" type="presParOf" srcId="{4B03A392-C83D-40E1-9D56-194D4FB96FD4}" destId="{B81FE607-E1BA-4182-9CB9-BB58EB4A7D70}" srcOrd="0" destOrd="0" presId="urn:microsoft.com/office/officeart/2005/8/layout/radial2"/>
    <dgm:cxn modelId="{E0231641-F3A7-4EB9-B12D-2F8AA0C571A7}" type="presParOf" srcId="{4B03A392-C83D-40E1-9D56-194D4FB96FD4}" destId="{4AB995BF-94EA-4403-9D29-1B79AF478441}" srcOrd="1" destOrd="0" presId="urn:microsoft.com/office/officeart/2005/8/layout/radial2"/>
    <dgm:cxn modelId="{0F89EACB-7AD4-42AC-B4DB-0DFED4D5170A}" type="presParOf" srcId="{505543A8-B00D-4EB6-A4DC-8DEEE14D2A64}" destId="{BA4B5431-47A6-4E90-B0B2-174AD38020BE}" srcOrd="1" destOrd="0" presId="urn:microsoft.com/office/officeart/2005/8/layout/radial2"/>
    <dgm:cxn modelId="{C6AC7D04-7975-4853-8D0A-E013D6B1DAA2}" type="presParOf" srcId="{505543A8-B00D-4EB6-A4DC-8DEEE14D2A64}" destId="{CC510AFB-1914-448F-B736-49EE40610A79}" srcOrd="2" destOrd="0" presId="urn:microsoft.com/office/officeart/2005/8/layout/radial2"/>
    <dgm:cxn modelId="{21962E35-0738-472B-B116-65A1759EEC2B}" type="presParOf" srcId="{CC510AFB-1914-448F-B736-49EE40610A79}" destId="{3B6A5B5E-6043-4496-9576-5FE12E2A6B9B}" srcOrd="0" destOrd="0" presId="urn:microsoft.com/office/officeart/2005/8/layout/radial2"/>
    <dgm:cxn modelId="{88D75BAC-785A-4F9A-9D32-870E550F4BE0}" type="presParOf" srcId="{CC510AFB-1914-448F-B736-49EE40610A79}" destId="{0BBC5449-4DE4-40F7-9C84-F9484430CA65}" srcOrd="1" destOrd="0" presId="urn:microsoft.com/office/officeart/2005/8/layout/radial2"/>
    <dgm:cxn modelId="{4378076D-EDF0-44AF-8D10-6B2A52FE189C}" type="presParOf" srcId="{505543A8-B00D-4EB6-A4DC-8DEEE14D2A64}" destId="{76948DE6-CD2D-466E-97EF-A26BFA26A720}" srcOrd="3" destOrd="0" presId="urn:microsoft.com/office/officeart/2005/8/layout/radial2"/>
    <dgm:cxn modelId="{AE166F7C-EC40-48BB-AD7C-8E8F94B57B69}" type="presParOf" srcId="{505543A8-B00D-4EB6-A4DC-8DEEE14D2A64}" destId="{8B083277-B6BB-41ED-AB10-07CD210409AE}" srcOrd="4" destOrd="0" presId="urn:microsoft.com/office/officeart/2005/8/layout/radial2"/>
    <dgm:cxn modelId="{EA5CB5C0-4E65-4EE1-9712-3DF4E449052D}" type="presParOf" srcId="{8B083277-B6BB-41ED-AB10-07CD210409AE}" destId="{0C44E1EA-BDEF-4AC9-A55A-50FB2192F582}" srcOrd="0" destOrd="0" presId="urn:microsoft.com/office/officeart/2005/8/layout/radial2"/>
    <dgm:cxn modelId="{6FF99A93-085C-4BCD-A6EF-BA6EEA755A93}" type="presParOf" srcId="{8B083277-B6BB-41ED-AB10-07CD210409AE}" destId="{22A75C00-6226-426C-8498-B7306E6C54E3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011ED0-9512-4173-B72B-368A1F6E2AA0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dk1"/>
        </a:solidFill>
        <a:ln w="25400" cap="flat" cmpd="sng" algn="ctr">
          <a:solidFill>
            <a:schemeClr val="dk1">
              <a:shade val="50000"/>
            </a:schemeClr>
          </a:solidFill>
          <a:prstDash val="solid"/>
        </a:ln>
        <a:effectLst/>
      </dsp:spPr>
      <dsp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雙手肥皂清潔，搓洗</a:t>
          </a:r>
          <a:r>
            <a:rPr lang="en-US" sz="2800" kern="1200" dirty="0" smtClean="0"/>
            <a:t>40~60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1918" y="1810385"/>
        <a:ext cx="2011188" cy="1810385"/>
      </dsp:txXfrm>
    </dsp:sp>
    <dsp:sp modelId="{977A7CCE-097F-4AFB-B0A1-A27DC2F83A5E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79E727-F331-4571-8830-A786A4784807}">
      <dsp:nvSpPr>
        <dsp:cNvPr id="0" name=""/>
        <dsp:cNvSpPr/>
      </dsp:nvSpPr>
      <dsp:spPr>
        <a:xfrm>
          <a:off x="2088225" y="0"/>
          <a:ext cx="2011188" cy="452596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solidFill>
                <a:schemeClr val="bg1"/>
              </a:solidFill>
            </a:rPr>
            <a:t>口罩要遮住口鼻、蓋住下巴  </a:t>
          </a:r>
          <a:endParaRPr lang="zh-TW" sz="2800" kern="1200" dirty="0">
            <a:solidFill>
              <a:schemeClr val="bg1"/>
            </a:solidFill>
          </a:endParaRPr>
        </a:p>
      </dsp:txBody>
      <dsp:txXfrm>
        <a:off x="2088225" y="1810385"/>
        <a:ext cx="2011188" cy="1810385"/>
      </dsp:txXfrm>
    </dsp:sp>
    <dsp:sp modelId="{D50A28A5-656F-41F7-8AD0-810F2D461C29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211030-1C3D-4EBC-85D7-B5D8C04CD227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3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DAE58CEA-E95E-42F6-9C61-FF897C059B16}">
      <dsp:nvSpPr>
        <dsp:cNvPr id="0" name=""/>
        <dsp:cNvSpPr/>
      </dsp:nvSpPr>
      <dsp:spPr>
        <a:xfrm>
          <a:off x="4277095" y="22938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A23EE0-8666-49D9-91C9-D2CB65555BDF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4107E8CA-70B7-420F-98EB-214FE6AE14D1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47FE6F-8A08-4F53-BD62-4440520925E4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C69441-18F9-4163-8B68-06DCD542C6EF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5F0EF3-7AA1-4694-ADEA-536556B10EAD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</a:t>
          </a:r>
          <a:r>
            <a:rPr lang="en-US" sz="2500" kern="1200" smtClean="0"/>
            <a:t>3</a:t>
          </a:r>
          <a:r>
            <a:rPr lang="zh-TW" sz="2500" kern="1200" smtClean="0"/>
            <a:t>個步伐</a:t>
          </a:r>
          <a:endParaRPr lang="zh-TW" sz="2500" kern="1200"/>
        </a:p>
      </dsp:txBody>
      <dsp:txXfrm>
        <a:off x="2530540" y="1659838"/>
        <a:ext cx="1279639" cy="1335100"/>
      </dsp:txXfrm>
    </dsp:sp>
    <dsp:sp modelId="{053733AD-329A-4D20-AC72-CDFCE061E097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BBF0D1F4-61ED-4B0D-A95B-40A386AE324D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6E6E8B-7394-44B1-8DE9-F1FE02A90DAE}">
      <dsp:nvSpPr>
        <dsp:cNvPr id="0" name=""/>
        <dsp:cNvSpPr/>
      </dsp:nvSpPr>
      <dsp:spPr>
        <a:xfrm>
          <a:off x="6870338" y="1612769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10149" y="1652580"/>
        <a:ext cx="1279639" cy="1335100"/>
      </dsp:txXfrm>
    </dsp:sp>
    <dsp:sp modelId="{17866BC0-8DCB-4EFF-8B68-D10ACB218D38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948DE6-CD2D-466E-97EF-A26BFA26A720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4B5431-47A6-4E90-B0B2-174AD38020BE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B995BF-94EA-4403-9D29-1B79AF478441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6A5B5E-6043-4496-9576-5FE12E2A6B9B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衛福部疾管署</a:t>
          </a:r>
          <a:endParaRPr lang="zh-TW" sz="3000" kern="1200"/>
        </a:p>
      </dsp:txBody>
      <dsp:txXfrm>
        <a:off x="3688317" y="249869"/>
        <a:ext cx="1205326" cy="1205326"/>
      </dsp:txXfrm>
    </dsp:sp>
    <dsp:sp modelId="{0BBC5449-4DE4-40F7-9C84-F9484430CA65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smtClean="0"/>
            <a:t>掌握最新疫情</a:t>
          </a:r>
          <a:endParaRPr lang="zh-TW" sz="2700" kern="120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smtClean="0"/>
            <a:t>了解防疫議題</a:t>
          </a:r>
          <a:endParaRPr lang="zh-TW" sz="2700" kern="1200"/>
        </a:p>
      </dsp:txBody>
      <dsp:txXfrm>
        <a:off x="5313733" y="238"/>
        <a:ext cx="2556882" cy="1704588"/>
      </dsp:txXfrm>
    </dsp:sp>
    <dsp:sp modelId="{0C44E1EA-BDEF-4AC9-A55A-50FB2192F582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22A75C00-6226-426C-8498-B7306E6C54E3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r>
            <a:rPr lang="zh-TW" altLang="en-US" sz="2700" kern="1200" dirty="0" smtClean="0"/>
            <a:t>          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 flip="none" rotWithShape="1">
          <a:gsLst>
            <a:gs pos="36000">
              <a:schemeClr val="accent1">
                <a:lumMod val="0"/>
                <a:lumOff val="100000"/>
              </a:schemeClr>
            </a:gs>
            <a:gs pos="58000">
              <a:srgbClr val="0070C0"/>
            </a:gs>
            <a:gs pos="48000">
              <a:srgbClr val="FFFF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6000">
              <a:srgbClr val="92D050"/>
            </a:gs>
            <a:gs pos="58000">
              <a:srgbClr val="0070C0"/>
            </a:gs>
            <a:gs pos="48000">
              <a:srgbClr val="FFFF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00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2">
              <a:lumMod val="60000"/>
              <a:lumOff val="4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2">
              <a:lumMod val="60000"/>
              <a:lumOff val="4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FFFF00"/>
                </a:solidFill>
                <a:latin typeface="+mj-ea"/>
              </a:rPr>
              <a:t>防</a:t>
            </a:r>
            <a:r>
              <a:rPr lang="zh-TW" altLang="en-US" dirty="0">
                <a:solidFill>
                  <a:srgbClr val="00B050"/>
                </a:solidFill>
                <a:latin typeface="+mj-ea"/>
              </a:rPr>
              <a:t>疫</a:t>
            </a:r>
            <a:r>
              <a:rPr lang="zh-TW" altLang="en-US" dirty="0">
                <a:solidFill>
                  <a:schemeClr val="accent6"/>
                </a:solidFill>
                <a:latin typeface="+mj-ea"/>
              </a:rPr>
              <a:t>大</a:t>
            </a:r>
            <a:r>
              <a:rPr lang="zh-TW" altLang="en-US" dirty="0">
                <a:solidFill>
                  <a:srgbClr val="FF0000"/>
                </a:solidFill>
                <a:latin typeface="+mj-ea"/>
              </a:rPr>
              <a:t>作</a:t>
            </a:r>
            <a:r>
              <a:rPr lang="zh-TW" altLang="en-US" dirty="0">
                <a:solidFill>
                  <a:srgbClr val="00B0F0"/>
                </a:solidFill>
                <a:latin typeface="+mj-ea"/>
              </a:rPr>
              <a:t>戰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打擊新冠病毒，守護健康你我有責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4619" y="2780928"/>
            <a:ext cx="4014765" cy="2952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8470" y="332656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dirty="0">
                <a:solidFill>
                  <a:srgbClr val="00B0F0"/>
                </a:solidFill>
              </a:rPr>
              <a:t>新</a:t>
            </a:r>
            <a:r>
              <a:rPr lang="zh-TW" altLang="en-US" dirty="0">
                <a:solidFill>
                  <a:srgbClr val="FFFF00"/>
                </a:solidFill>
              </a:rPr>
              <a:t>型</a:t>
            </a:r>
            <a:r>
              <a:rPr lang="zh-TW" altLang="en-US" dirty="0">
                <a:solidFill>
                  <a:schemeClr val="accent6">
                    <a:lumMod val="75000"/>
                  </a:schemeClr>
                </a:solidFill>
              </a:rPr>
              <a:t>冠</a:t>
            </a:r>
            <a:r>
              <a:rPr lang="zh-TW" altLang="en-US" dirty="0">
                <a:solidFill>
                  <a:srgbClr val="002060"/>
                </a:solidFill>
              </a:rPr>
              <a:t>狀</a:t>
            </a:r>
            <a:r>
              <a:rPr lang="zh-TW" altLang="en-US" dirty="0">
                <a:solidFill>
                  <a:srgbClr val="00B050"/>
                </a:solidFill>
              </a:rPr>
              <a:t>病</a:t>
            </a:r>
            <a:r>
              <a:rPr lang="zh-TW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毒</a:t>
            </a:r>
            <a:r>
              <a:rPr lang="zh-TW" altLang="en-US" dirty="0"/>
              <a:t> </a:t>
            </a:r>
            <a:r>
              <a:rPr lang="zh-TW" altLang="en-US" dirty="0">
                <a:solidFill>
                  <a:schemeClr val="bg1">
                    <a:lumMod val="95000"/>
                  </a:schemeClr>
                </a:solidFill>
              </a:rPr>
              <a:t>防疫須知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7870868"/>
              </p:ext>
            </p:extLst>
          </p:nvPr>
        </p:nvGraphicFramePr>
        <p:xfrm>
          <a:off x="323528" y="147142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7267528"/>
              </p:ext>
            </p:extLst>
          </p:nvPr>
        </p:nvGraphicFramePr>
        <p:xfrm>
          <a:off x="457200" y="160020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818439"/>
              </p:ext>
            </p:extLst>
          </p:nvPr>
        </p:nvGraphicFramePr>
        <p:xfrm>
          <a:off x="457200" y="160020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1354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55</cp:revision>
  <dcterms:created xsi:type="dcterms:W3CDTF">2014-02-08T16:25:00Z</dcterms:created>
  <dcterms:modified xsi:type="dcterms:W3CDTF">2021-12-07T07:01:05Z</dcterms:modified>
</cp:coreProperties>
</file>