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EFD3"/>
    <a:srgbClr val="003300"/>
    <a:srgbClr val="DA56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79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07A7D0-B205-4B54-8B0E-34B846434216}" type="doc">
      <dgm:prSet loTypeId="urn:microsoft.com/office/officeart/2005/8/layout/hList7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A20B45AD-F598-4B3D-85A9-4C72D18F3DA5}">
      <dgm:prSet/>
      <dgm:spPr/>
      <dgm:t>
        <a:bodyPr/>
        <a:lstStyle/>
        <a:p>
          <a:pPr rtl="0"/>
          <a:r>
            <a:rPr lang="zh-TW" dirty="0" smtClean="0"/>
            <a:t>雙手肥皂清潔</a:t>
          </a:r>
          <a:r>
            <a:rPr lang="zh-TW" dirty="0" smtClean="0">
              <a:solidFill>
                <a:schemeClr val="accent6">
                  <a:lumMod val="75000"/>
                </a:schemeClr>
              </a:solidFill>
            </a:rPr>
            <a:t>，</a:t>
          </a:r>
          <a:r>
            <a:rPr lang="zh-TW" dirty="0" smtClean="0"/>
            <a:t>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9FCB982C-89A6-491C-9164-E3155D1539A3}" type="parTrans" cxnId="{103D5312-8DC7-40BB-8D65-D23D9B520D32}">
      <dgm:prSet/>
      <dgm:spPr/>
      <dgm:t>
        <a:bodyPr/>
        <a:lstStyle/>
        <a:p>
          <a:endParaRPr lang="zh-TW" altLang="en-US"/>
        </a:p>
      </dgm:t>
    </dgm:pt>
    <dgm:pt modelId="{CAC89B3D-2E3F-44E2-B90D-82BC6A659977}" type="sibTrans" cxnId="{103D5312-8DC7-40BB-8D65-D23D9B520D32}">
      <dgm:prSet/>
      <dgm:spPr/>
      <dgm:t>
        <a:bodyPr/>
        <a:lstStyle/>
        <a:p>
          <a:endParaRPr lang="zh-TW" altLang="en-US"/>
        </a:p>
      </dgm:t>
    </dgm:pt>
    <dgm:pt modelId="{33AE4FFB-BB29-4A08-88C8-C22260E28EA5}">
      <dgm:prSet/>
      <dgm:spPr/>
      <dgm:t>
        <a:bodyPr/>
        <a:lstStyle/>
        <a:p>
          <a:pPr rtl="0"/>
          <a:r>
            <a:rPr lang="zh-TW" dirty="0" smtClean="0"/>
            <a:t>口罩要</a:t>
          </a:r>
          <a:r>
            <a:rPr lang="en-US" altLang="zh-TW" dirty="0" smtClean="0"/>
            <a:t>               </a:t>
          </a:r>
          <a:endParaRPr lang="zh-TW" dirty="0"/>
        </a:p>
      </dgm:t>
    </dgm:pt>
    <dgm:pt modelId="{AE9B54B8-36B3-4795-8F0A-CA41713CBEBB}" type="parTrans" cxnId="{0EE1490A-5245-4969-857C-5EA94A0783AD}">
      <dgm:prSet/>
      <dgm:spPr/>
      <dgm:t>
        <a:bodyPr/>
        <a:lstStyle/>
        <a:p>
          <a:endParaRPr lang="zh-TW" altLang="en-US"/>
        </a:p>
      </dgm:t>
    </dgm:pt>
    <dgm:pt modelId="{530F58AA-604C-4CC3-8DEB-448B9F0816B6}" type="sibTrans" cxnId="{0EE1490A-5245-4969-857C-5EA94A0783AD}">
      <dgm:prSet/>
      <dgm:spPr/>
      <dgm:t>
        <a:bodyPr/>
        <a:lstStyle/>
        <a:p>
          <a:endParaRPr lang="zh-TW" altLang="en-US"/>
        </a:p>
      </dgm:t>
    </dgm:pt>
    <dgm:pt modelId="{12B93D50-C1EC-4858-9C16-17FCCC115ED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7D325DFD-AA48-4A68-8423-70EA54D16AD9}" type="parTrans" cxnId="{98DBE413-EA00-4ED5-A988-16AAD3C43AF1}">
      <dgm:prSet/>
      <dgm:spPr/>
      <dgm:t>
        <a:bodyPr/>
        <a:lstStyle/>
        <a:p>
          <a:endParaRPr lang="zh-TW" altLang="en-US"/>
        </a:p>
      </dgm:t>
    </dgm:pt>
    <dgm:pt modelId="{C9EBC1DC-1B60-4A8D-A899-93714BF32BA5}" type="sibTrans" cxnId="{98DBE413-EA00-4ED5-A988-16AAD3C43AF1}">
      <dgm:prSet/>
      <dgm:spPr/>
      <dgm:t>
        <a:bodyPr/>
        <a:lstStyle/>
        <a:p>
          <a:endParaRPr lang="zh-TW" altLang="en-US"/>
        </a:p>
      </dgm:t>
    </dgm:pt>
    <dgm:pt modelId="{A1688C68-4EDA-4FFD-9B2D-ECC49346F75C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2B468501-51F0-4B0B-A3F3-645D50268684}" type="parTrans" cxnId="{15530770-58EA-4F99-9399-E1F796E604E3}">
      <dgm:prSet/>
      <dgm:spPr/>
      <dgm:t>
        <a:bodyPr/>
        <a:lstStyle/>
        <a:p>
          <a:endParaRPr lang="zh-TW" altLang="en-US"/>
        </a:p>
      </dgm:t>
    </dgm:pt>
    <dgm:pt modelId="{71E08438-3E35-4EAF-8E5E-5CB21281141A}" type="sibTrans" cxnId="{15530770-58EA-4F99-9399-E1F796E604E3}">
      <dgm:prSet/>
      <dgm:spPr/>
      <dgm:t>
        <a:bodyPr/>
        <a:lstStyle/>
        <a:p>
          <a:endParaRPr lang="zh-TW" altLang="en-US"/>
        </a:p>
      </dgm:t>
    </dgm:pt>
    <dgm:pt modelId="{AA4D23EE-272A-465A-B4BA-6215632CFF3C}" type="pres">
      <dgm:prSet presAssocID="{AF07A7D0-B205-4B54-8B0E-34B84643421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5F84D7C-AE1F-4C44-BC17-0048EC7CB361}" type="pres">
      <dgm:prSet presAssocID="{AF07A7D0-B205-4B54-8B0E-34B846434216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5C43904A-D58E-4EA1-9F6F-64B212C571B7}" type="pres">
      <dgm:prSet presAssocID="{AF07A7D0-B205-4B54-8B0E-34B846434216}" presName="linComp" presStyleCnt="0"/>
      <dgm:spPr/>
      <dgm:t>
        <a:bodyPr/>
        <a:lstStyle/>
        <a:p>
          <a:endParaRPr lang="zh-TW" altLang="en-US"/>
        </a:p>
      </dgm:t>
    </dgm:pt>
    <dgm:pt modelId="{C0A4E2D9-191F-47E1-83A5-4CA494806967}" type="pres">
      <dgm:prSet presAssocID="{A20B45AD-F598-4B3D-85A9-4C72D18F3DA5}" presName="compNode" presStyleCnt="0"/>
      <dgm:spPr/>
      <dgm:t>
        <a:bodyPr/>
        <a:lstStyle/>
        <a:p>
          <a:endParaRPr lang="zh-TW" altLang="en-US"/>
        </a:p>
      </dgm:t>
    </dgm:pt>
    <dgm:pt modelId="{71E12005-489A-4AD8-B1D9-B6E1B00E78C8}" type="pres">
      <dgm:prSet presAssocID="{A20B45AD-F598-4B3D-85A9-4C72D18F3DA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9E291F4-E6C8-446F-AC0D-4B90AAB6BD7C}" type="pres">
      <dgm:prSet presAssocID="{A20B45AD-F598-4B3D-85A9-4C72D18F3DA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D11726-C6F0-46C4-8156-F2C6E3EC8C2C}" type="pres">
      <dgm:prSet presAssocID="{A20B45AD-F598-4B3D-85A9-4C72D18F3DA5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62959459-3D71-442A-ACB0-D7E181039591}" type="pres">
      <dgm:prSet presAssocID="{A20B45AD-F598-4B3D-85A9-4C72D18F3DA5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C871E5B-8FDC-43C9-BA78-2BEA53632837}" type="pres">
      <dgm:prSet presAssocID="{CAC89B3D-2E3F-44E2-B90D-82BC6A65997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5940C7E-0E41-4851-8F1E-EA5CA490F6F1}" type="pres">
      <dgm:prSet presAssocID="{33AE4FFB-BB29-4A08-88C8-C22260E28EA5}" presName="compNode" presStyleCnt="0"/>
      <dgm:spPr/>
      <dgm:t>
        <a:bodyPr/>
        <a:lstStyle/>
        <a:p>
          <a:endParaRPr lang="zh-TW" altLang="en-US"/>
        </a:p>
      </dgm:t>
    </dgm:pt>
    <dgm:pt modelId="{DD67ADAF-7950-4383-A105-3AF2A88398BA}" type="pres">
      <dgm:prSet presAssocID="{33AE4FFB-BB29-4A08-88C8-C22260E28EA5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0217E5C-E2AB-47E7-93AF-CB7A0C7E7F38}" type="pres">
      <dgm:prSet presAssocID="{33AE4FFB-BB29-4A08-88C8-C22260E28EA5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9D1CD9-C0A3-4828-B653-6B12FA2EDE7F}" type="pres">
      <dgm:prSet presAssocID="{33AE4FFB-BB29-4A08-88C8-C22260E28EA5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1B421EE6-769C-43EE-AA7F-91DAD1AD0787}" type="pres">
      <dgm:prSet presAssocID="{33AE4FFB-BB29-4A08-88C8-C22260E28EA5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1A97167-161B-4E58-B447-E7A4A1EB72D5}" type="pres">
      <dgm:prSet presAssocID="{530F58AA-604C-4CC3-8DEB-448B9F0816B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B480E1E-5FE9-425F-9906-0894B7A0E7CB}" type="pres">
      <dgm:prSet presAssocID="{12B93D50-C1EC-4858-9C16-17FCCC115ED7}" presName="compNode" presStyleCnt="0"/>
      <dgm:spPr/>
      <dgm:t>
        <a:bodyPr/>
        <a:lstStyle/>
        <a:p>
          <a:endParaRPr lang="zh-TW" altLang="en-US"/>
        </a:p>
      </dgm:t>
    </dgm:pt>
    <dgm:pt modelId="{2360201D-B4EC-40E2-A035-87D38439FF8F}" type="pres">
      <dgm:prSet presAssocID="{12B93D50-C1EC-4858-9C16-17FCCC115ED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96360FC-393E-43C5-A90B-B0C4CEADC0E5}" type="pres">
      <dgm:prSet presAssocID="{12B93D50-C1EC-4858-9C16-17FCCC115ED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C5C698-84CF-422C-8E34-0D7826AAB8EF}" type="pres">
      <dgm:prSet presAssocID="{12B93D50-C1EC-4858-9C16-17FCCC115ED7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F0D85AC7-9BFD-44C9-913B-BE5F284E395B}" type="pres">
      <dgm:prSet presAssocID="{12B93D50-C1EC-4858-9C16-17FCCC115ED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9B6217D-414B-4C85-8AFB-A0313A00BB89}" type="pres">
      <dgm:prSet presAssocID="{C9EBC1DC-1B60-4A8D-A899-93714BF32BA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456B280-5239-493C-B30A-539A948065FF}" type="pres">
      <dgm:prSet presAssocID="{A1688C68-4EDA-4FFD-9B2D-ECC49346F75C}" presName="compNode" presStyleCnt="0"/>
      <dgm:spPr/>
      <dgm:t>
        <a:bodyPr/>
        <a:lstStyle/>
        <a:p>
          <a:endParaRPr lang="zh-TW" altLang="en-US"/>
        </a:p>
      </dgm:t>
    </dgm:pt>
    <dgm:pt modelId="{FDCA73BF-9794-447B-8BB1-B6C315F1BD9D}" type="pres">
      <dgm:prSet presAssocID="{A1688C68-4EDA-4FFD-9B2D-ECC49346F75C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E2B12AAD-A8B1-44AC-9D51-FD98D4C5710C}" type="pres">
      <dgm:prSet presAssocID="{A1688C68-4EDA-4FFD-9B2D-ECC49346F75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9F7BB6-3F63-4896-85F0-F65B0F921AC7}" type="pres">
      <dgm:prSet presAssocID="{A1688C68-4EDA-4FFD-9B2D-ECC49346F75C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743811D6-E47A-4770-8757-DFC5F2DEC529}" type="pres">
      <dgm:prSet presAssocID="{A1688C68-4EDA-4FFD-9B2D-ECC49346F75C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C8E2507E-5F92-4814-8B6C-AE00F2CEE591}" type="presOf" srcId="{A1688C68-4EDA-4FFD-9B2D-ECC49346F75C}" destId="{FDCA73BF-9794-447B-8BB1-B6C315F1BD9D}" srcOrd="0" destOrd="0" presId="urn:microsoft.com/office/officeart/2005/8/layout/hList7"/>
    <dgm:cxn modelId="{4BF32E7D-07DA-4162-9175-B7A42B86E301}" type="presOf" srcId="{530F58AA-604C-4CC3-8DEB-448B9F0816B6}" destId="{D1A97167-161B-4E58-B447-E7A4A1EB72D5}" srcOrd="0" destOrd="0" presId="urn:microsoft.com/office/officeart/2005/8/layout/hList7"/>
    <dgm:cxn modelId="{103D5312-8DC7-40BB-8D65-D23D9B520D32}" srcId="{AF07A7D0-B205-4B54-8B0E-34B846434216}" destId="{A20B45AD-F598-4B3D-85A9-4C72D18F3DA5}" srcOrd="0" destOrd="0" parTransId="{9FCB982C-89A6-491C-9164-E3155D1539A3}" sibTransId="{CAC89B3D-2E3F-44E2-B90D-82BC6A659977}"/>
    <dgm:cxn modelId="{DC6A1D21-47AF-460B-8B2F-AF9C39CBBE94}" type="presOf" srcId="{C9EBC1DC-1B60-4A8D-A899-93714BF32BA5}" destId="{79B6217D-414B-4C85-8AFB-A0313A00BB89}" srcOrd="0" destOrd="0" presId="urn:microsoft.com/office/officeart/2005/8/layout/hList7"/>
    <dgm:cxn modelId="{CAF73227-3AB0-432E-8CA4-6387977A850A}" type="presOf" srcId="{CAC89B3D-2E3F-44E2-B90D-82BC6A659977}" destId="{CC871E5B-8FDC-43C9-BA78-2BEA53632837}" srcOrd="0" destOrd="0" presId="urn:microsoft.com/office/officeart/2005/8/layout/hList7"/>
    <dgm:cxn modelId="{0EE1490A-5245-4969-857C-5EA94A0783AD}" srcId="{AF07A7D0-B205-4B54-8B0E-34B846434216}" destId="{33AE4FFB-BB29-4A08-88C8-C22260E28EA5}" srcOrd="1" destOrd="0" parTransId="{AE9B54B8-36B3-4795-8F0A-CA41713CBEBB}" sibTransId="{530F58AA-604C-4CC3-8DEB-448B9F0816B6}"/>
    <dgm:cxn modelId="{9179F1C5-C8BA-4ED6-9D64-4037D70FF6A4}" type="presOf" srcId="{A1688C68-4EDA-4FFD-9B2D-ECC49346F75C}" destId="{E2B12AAD-A8B1-44AC-9D51-FD98D4C5710C}" srcOrd="1" destOrd="0" presId="urn:microsoft.com/office/officeart/2005/8/layout/hList7"/>
    <dgm:cxn modelId="{9757F1A5-D77C-4E06-A68F-7E3D1DBFE8A7}" type="presOf" srcId="{A20B45AD-F598-4B3D-85A9-4C72D18F3DA5}" destId="{79E291F4-E6C8-446F-AC0D-4B90AAB6BD7C}" srcOrd="1" destOrd="0" presId="urn:microsoft.com/office/officeart/2005/8/layout/hList7"/>
    <dgm:cxn modelId="{2C2F5427-4B3A-4618-AF29-68BECACDCEB3}" type="presOf" srcId="{12B93D50-C1EC-4858-9C16-17FCCC115ED7}" destId="{296360FC-393E-43C5-A90B-B0C4CEADC0E5}" srcOrd="1" destOrd="0" presId="urn:microsoft.com/office/officeart/2005/8/layout/hList7"/>
    <dgm:cxn modelId="{5E2B7E21-9DAF-4136-B33B-29DE41DC7A73}" type="presOf" srcId="{A20B45AD-F598-4B3D-85A9-4C72D18F3DA5}" destId="{71E12005-489A-4AD8-B1D9-B6E1B00E78C8}" srcOrd="0" destOrd="0" presId="urn:microsoft.com/office/officeart/2005/8/layout/hList7"/>
    <dgm:cxn modelId="{15530770-58EA-4F99-9399-E1F796E604E3}" srcId="{AF07A7D0-B205-4B54-8B0E-34B846434216}" destId="{A1688C68-4EDA-4FFD-9B2D-ECC49346F75C}" srcOrd="3" destOrd="0" parTransId="{2B468501-51F0-4B0B-A3F3-645D50268684}" sibTransId="{71E08438-3E35-4EAF-8E5E-5CB21281141A}"/>
    <dgm:cxn modelId="{5BFDB4B4-E169-4EAB-BE1E-FF96811A6E0A}" type="presOf" srcId="{AF07A7D0-B205-4B54-8B0E-34B846434216}" destId="{AA4D23EE-272A-465A-B4BA-6215632CFF3C}" srcOrd="0" destOrd="0" presId="urn:microsoft.com/office/officeart/2005/8/layout/hList7"/>
    <dgm:cxn modelId="{AD6F3CE9-EA2F-455D-B327-B35314CCC355}" type="presOf" srcId="{33AE4FFB-BB29-4A08-88C8-C22260E28EA5}" destId="{DD67ADAF-7950-4383-A105-3AF2A88398BA}" srcOrd="0" destOrd="0" presId="urn:microsoft.com/office/officeart/2005/8/layout/hList7"/>
    <dgm:cxn modelId="{64718B4E-E786-4536-9925-E2273B2481BA}" type="presOf" srcId="{33AE4FFB-BB29-4A08-88C8-C22260E28EA5}" destId="{E0217E5C-E2AB-47E7-93AF-CB7A0C7E7F38}" srcOrd="1" destOrd="0" presId="urn:microsoft.com/office/officeart/2005/8/layout/hList7"/>
    <dgm:cxn modelId="{98DBE413-EA00-4ED5-A988-16AAD3C43AF1}" srcId="{AF07A7D0-B205-4B54-8B0E-34B846434216}" destId="{12B93D50-C1EC-4858-9C16-17FCCC115ED7}" srcOrd="2" destOrd="0" parTransId="{7D325DFD-AA48-4A68-8423-70EA54D16AD9}" sibTransId="{C9EBC1DC-1B60-4A8D-A899-93714BF32BA5}"/>
    <dgm:cxn modelId="{3303AF01-94ED-404E-AFEA-42C4F2C1E403}" type="presOf" srcId="{12B93D50-C1EC-4858-9C16-17FCCC115ED7}" destId="{2360201D-B4EC-40E2-A035-87D38439FF8F}" srcOrd="0" destOrd="0" presId="urn:microsoft.com/office/officeart/2005/8/layout/hList7"/>
    <dgm:cxn modelId="{7F65660A-77BA-43E0-9506-FF55D2947D9E}" type="presParOf" srcId="{AA4D23EE-272A-465A-B4BA-6215632CFF3C}" destId="{45F84D7C-AE1F-4C44-BC17-0048EC7CB361}" srcOrd="0" destOrd="0" presId="urn:microsoft.com/office/officeart/2005/8/layout/hList7"/>
    <dgm:cxn modelId="{D8317B60-8150-4EAF-B305-E2D70075D924}" type="presParOf" srcId="{AA4D23EE-272A-465A-B4BA-6215632CFF3C}" destId="{5C43904A-D58E-4EA1-9F6F-64B212C571B7}" srcOrd="1" destOrd="0" presId="urn:microsoft.com/office/officeart/2005/8/layout/hList7"/>
    <dgm:cxn modelId="{57E3B987-974C-4E4E-83ED-09DF041B7E11}" type="presParOf" srcId="{5C43904A-D58E-4EA1-9F6F-64B212C571B7}" destId="{C0A4E2D9-191F-47E1-83A5-4CA494806967}" srcOrd="0" destOrd="0" presId="urn:microsoft.com/office/officeart/2005/8/layout/hList7"/>
    <dgm:cxn modelId="{19A53EA6-929C-4B58-BF97-BA3D4BB290B2}" type="presParOf" srcId="{C0A4E2D9-191F-47E1-83A5-4CA494806967}" destId="{71E12005-489A-4AD8-B1D9-B6E1B00E78C8}" srcOrd="0" destOrd="0" presId="urn:microsoft.com/office/officeart/2005/8/layout/hList7"/>
    <dgm:cxn modelId="{0B8A1798-C156-4C66-AD1F-7917CCE35FD9}" type="presParOf" srcId="{C0A4E2D9-191F-47E1-83A5-4CA494806967}" destId="{79E291F4-E6C8-446F-AC0D-4B90AAB6BD7C}" srcOrd="1" destOrd="0" presId="urn:microsoft.com/office/officeart/2005/8/layout/hList7"/>
    <dgm:cxn modelId="{B7B4AFD8-6F85-4296-AF9F-307AED675558}" type="presParOf" srcId="{C0A4E2D9-191F-47E1-83A5-4CA494806967}" destId="{B6D11726-C6F0-46C4-8156-F2C6E3EC8C2C}" srcOrd="2" destOrd="0" presId="urn:microsoft.com/office/officeart/2005/8/layout/hList7"/>
    <dgm:cxn modelId="{DB1A2A32-7486-4221-B5B9-F31FA8B3D6A2}" type="presParOf" srcId="{C0A4E2D9-191F-47E1-83A5-4CA494806967}" destId="{62959459-3D71-442A-ACB0-D7E181039591}" srcOrd="3" destOrd="0" presId="urn:microsoft.com/office/officeart/2005/8/layout/hList7"/>
    <dgm:cxn modelId="{068158CE-F34E-42CF-9A83-C73BCDA66615}" type="presParOf" srcId="{5C43904A-D58E-4EA1-9F6F-64B212C571B7}" destId="{CC871E5B-8FDC-43C9-BA78-2BEA53632837}" srcOrd="1" destOrd="0" presId="urn:microsoft.com/office/officeart/2005/8/layout/hList7"/>
    <dgm:cxn modelId="{879C6CDF-51FF-4E18-94A6-ED1EEE39EDC3}" type="presParOf" srcId="{5C43904A-D58E-4EA1-9F6F-64B212C571B7}" destId="{65940C7E-0E41-4851-8F1E-EA5CA490F6F1}" srcOrd="2" destOrd="0" presId="urn:microsoft.com/office/officeart/2005/8/layout/hList7"/>
    <dgm:cxn modelId="{35BCAA70-EDB0-478C-8FAD-994C42ED0807}" type="presParOf" srcId="{65940C7E-0E41-4851-8F1E-EA5CA490F6F1}" destId="{DD67ADAF-7950-4383-A105-3AF2A88398BA}" srcOrd="0" destOrd="0" presId="urn:microsoft.com/office/officeart/2005/8/layout/hList7"/>
    <dgm:cxn modelId="{C269DA12-14C5-4FE8-8C68-BEA5A714F151}" type="presParOf" srcId="{65940C7E-0E41-4851-8F1E-EA5CA490F6F1}" destId="{E0217E5C-E2AB-47E7-93AF-CB7A0C7E7F38}" srcOrd="1" destOrd="0" presId="urn:microsoft.com/office/officeart/2005/8/layout/hList7"/>
    <dgm:cxn modelId="{1279F592-B8E4-4623-A58A-B23A1BDA4446}" type="presParOf" srcId="{65940C7E-0E41-4851-8F1E-EA5CA490F6F1}" destId="{649D1CD9-C0A3-4828-B653-6B12FA2EDE7F}" srcOrd="2" destOrd="0" presId="urn:microsoft.com/office/officeart/2005/8/layout/hList7"/>
    <dgm:cxn modelId="{0E0D9795-7F86-4267-A9C3-69844F1A8033}" type="presParOf" srcId="{65940C7E-0E41-4851-8F1E-EA5CA490F6F1}" destId="{1B421EE6-769C-43EE-AA7F-91DAD1AD0787}" srcOrd="3" destOrd="0" presId="urn:microsoft.com/office/officeart/2005/8/layout/hList7"/>
    <dgm:cxn modelId="{A00DF0B9-51FC-4453-9074-5D3B409EB8D2}" type="presParOf" srcId="{5C43904A-D58E-4EA1-9F6F-64B212C571B7}" destId="{D1A97167-161B-4E58-B447-E7A4A1EB72D5}" srcOrd="3" destOrd="0" presId="urn:microsoft.com/office/officeart/2005/8/layout/hList7"/>
    <dgm:cxn modelId="{19B2FA48-26C2-4BA5-9C38-CDFD106D6B37}" type="presParOf" srcId="{5C43904A-D58E-4EA1-9F6F-64B212C571B7}" destId="{5B480E1E-5FE9-425F-9906-0894B7A0E7CB}" srcOrd="4" destOrd="0" presId="urn:microsoft.com/office/officeart/2005/8/layout/hList7"/>
    <dgm:cxn modelId="{360EC563-2D93-452B-97C0-A0B16876A8B3}" type="presParOf" srcId="{5B480E1E-5FE9-425F-9906-0894B7A0E7CB}" destId="{2360201D-B4EC-40E2-A035-87D38439FF8F}" srcOrd="0" destOrd="0" presId="urn:microsoft.com/office/officeart/2005/8/layout/hList7"/>
    <dgm:cxn modelId="{F15ADDFF-AEF9-402B-AA55-ABB8EE2E6EF3}" type="presParOf" srcId="{5B480E1E-5FE9-425F-9906-0894B7A0E7CB}" destId="{296360FC-393E-43C5-A90B-B0C4CEADC0E5}" srcOrd="1" destOrd="0" presId="urn:microsoft.com/office/officeart/2005/8/layout/hList7"/>
    <dgm:cxn modelId="{680EDA70-8E01-40E6-921B-A0C6585D59DF}" type="presParOf" srcId="{5B480E1E-5FE9-425F-9906-0894B7A0E7CB}" destId="{67C5C698-84CF-422C-8E34-0D7826AAB8EF}" srcOrd="2" destOrd="0" presId="urn:microsoft.com/office/officeart/2005/8/layout/hList7"/>
    <dgm:cxn modelId="{453FA064-CEB7-404B-B46F-ED7EC190C458}" type="presParOf" srcId="{5B480E1E-5FE9-425F-9906-0894B7A0E7CB}" destId="{F0D85AC7-9BFD-44C9-913B-BE5F284E395B}" srcOrd="3" destOrd="0" presId="urn:microsoft.com/office/officeart/2005/8/layout/hList7"/>
    <dgm:cxn modelId="{4284105D-04BF-4FD5-8D20-B3D12074D084}" type="presParOf" srcId="{5C43904A-D58E-4EA1-9F6F-64B212C571B7}" destId="{79B6217D-414B-4C85-8AFB-A0313A00BB89}" srcOrd="5" destOrd="0" presId="urn:microsoft.com/office/officeart/2005/8/layout/hList7"/>
    <dgm:cxn modelId="{AA8B5614-FE02-4107-9591-B43B0BCA8127}" type="presParOf" srcId="{5C43904A-D58E-4EA1-9F6F-64B212C571B7}" destId="{7456B280-5239-493C-B30A-539A948065FF}" srcOrd="6" destOrd="0" presId="urn:microsoft.com/office/officeart/2005/8/layout/hList7"/>
    <dgm:cxn modelId="{DE1A30B8-78DA-4C40-B52F-3C349AAFD10F}" type="presParOf" srcId="{7456B280-5239-493C-B30A-539A948065FF}" destId="{FDCA73BF-9794-447B-8BB1-B6C315F1BD9D}" srcOrd="0" destOrd="0" presId="urn:microsoft.com/office/officeart/2005/8/layout/hList7"/>
    <dgm:cxn modelId="{CCA888F1-B623-4B8B-A19E-AF3ED0C9FF0F}" type="presParOf" srcId="{7456B280-5239-493C-B30A-539A948065FF}" destId="{E2B12AAD-A8B1-44AC-9D51-FD98D4C5710C}" srcOrd="1" destOrd="0" presId="urn:microsoft.com/office/officeart/2005/8/layout/hList7"/>
    <dgm:cxn modelId="{BF6D5AE5-6CDD-4155-A4C5-A779F17FEE03}" type="presParOf" srcId="{7456B280-5239-493C-B30A-539A948065FF}" destId="{D59F7BB6-3F63-4896-85F0-F65B0F921AC7}" srcOrd="2" destOrd="0" presId="urn:microsoft.com/office/officeart/2005/8/layout/hList7"/>
    <dgm:cxn modelId="{1A1876F9-FE77-47FC-86B1-C57C42DD28D0}" type="presParOf" srcId="{7456B280-5239-493C-B30A-539A948065FF}" destId="{743811D6-E47A-4770-8757-DFC5F2DEC52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84C9C4-12F3-482E-885D-E1BC859AA276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585A935-E1EC-4994-8B0F-EC0976652E5A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C48349C7-3429-4B3C-9FF1-CD8605F0EB19}" type="parTrans" cxnId="{E8FF8145-322B-4A85-833B-A0A2E3CA9433}">
      <dgm:prSet/>
      <dgm:spPr/>
      <dgm:t>
        <a:bodyPr/>
        <a:lstStyle/>
        <a:p>
          <a:endParaRPr lang="zh-TW" altLang="en-US"/>
        </a:p>
      </dgm:t>
    </dgm:pt>
    <dgm:pt modelId="{2E0BFD35-3685-415A-BCC8-F52022BED3BB}" type="sibTrans" cxnId="{E8FF8145-322B-4A85-833B-A0A2E3CA9433}">
      <dgm:prSet/>
      <dgm:spPr/>
      <dgm:t>
        <a:bodyPr/>
        <a:lstStyle/>
        <a:p>
          <a:endParaRPr lang="zh-TW" altLang="en-US"/>
        </a:p>
      </dgm:t>
    </dgm:pt>
    <dgm:pt modelId="{17A238AE-7746-41D4-8D21-B6000BE81A8C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2B779B0E-E890-4193-AA98-F13947590433}" type="parTrans" cxnId="{20D657F8-0BC2-4C5D-B244-D5F79C83426C}">
      <dgm:prSet/>
      <dgm:spPr/>
      <dgm:t>
        <a:bodyPr/>
        <a:lstStyle/>
        <a:p>
          <a:endParaRPr lang="zh-TW" altLang="en-US"/>
        </a:p>
      </dgm:t>
    </dgm:pt>
    <dgm:pt modelId="{4DC572F7-9758-4928-AA3E-A7CEA1C83085}" type="sibTrans" cxnId="{20D657F8-0BC2-4C5D-B244-D5F79C83426C}">
      <dgm:prSet/>
      <dgm:spPr/>
      <dgm:t>
        <a:bodyPr/>
        <a:lstStyle/>
        <a:p>
          <a:endParaRPr lang="zh-TW" altLang="en-US"/>
        </a:p>
      </dgm:t>
    </dgm:pt>
    <dgm:pt modelId="{98397DE5-FC45-47FA-830C-8D42760C6860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1F71525-7E8B-4F6C-A7F5-ADA68267F4AF}" type="parTrans" cxnId="{6E328879-FFFF-400C-A0BA-84137AFB457A}">
      <dgm:prSet/>
      <dgm:spPr/>
      <dgm:t>
        <a:bodyPr/>
        <a:lstStyle/>
        <a:p>
          <a:endParaRPr lang="zh-TW" altLang="en-US"/>
        </a:p>
      </dgm:t>
    </dgm:pt>
    <dgm:pt modelId="{81A5BE33-EE9E-4EA0-A9F6-40188241685B}" type="sibTrans" cxnId="{6E328879-FFFF-400C-A0BA-84137AFB457A}">
      <dgm:prSet/>
      <dgm:spPr/>
      <dgm:t>
        <a:bodyPr/>
        <a:lstStyle/>
        <a:p>
          <a:endParaRPr lang="zh-TW" altLang="en-US"/>
        </a:p>
      </dgm:t>
    </dgm:pt>
    <dgm:pt modelId="{3729C348-7AC3-4272-9B72-A8CC76AE8C26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71EDB47E-439F-412F-B167-0CA1551DCE5E}" type="parTrans" cxnId="{94FBBB14-2A7E-4EA9-89CB-B87BBEF00294}">
      <dgm:prSet/>
      <dgm:spPr/>
      <dgm:t>
        <a:bodyPr/>
        <a:lstStyle/>
        <a:p>
          <a:endParaRPr lang="zh-TW" altLang="en-US"/>
        </a:p>
      </dgm:t>
    </dgm:pt>
    <dgm:pt modelId="{3CE3512A-CD09-4938-B2FB-8AED3D571955}" type="sibTrans" cxnId="{94FBBB14-2A7E-4EA9-89CB-B87BBEF00294}">
      <dgm:prSet/>
      <dgm:spPr/>
      <dgm:t>
        <a:bodyPr/>
        <a:lstStyle/>
        <a:p>
          <a:endParaRPr lang="zh-TW" altLang="en-US"/>
        </a:p>
      </dgm:t>
    </dgm:pt>
    <dgm:pt modelId="{281947D5-A252-4423-BC4A-AD3A67EB86B9}" type="pres">
      <dgm:prSet presAssocID="{E284C9C4-12F3-482E-885D-E1BC859AA27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15A7F72F-E349-45A6-82A4-F4BEEC88C869}" type="pres">
      <dgm:prSet presAssocID="{7585A935-E1EC-4994-8B0F-EC0976652E5A}" presName="composite" presStyleCnt="0"/>
      <dgm:spPr/>
    </dgm:pt>
    <dgm:pt modelId="{E342C855-ED84-4B81-8687-B703545D0D10}" type="pres">
      <dgm:prSet presAssocID="{7585A935-E1EC-4994-8B0F-EC0976652E5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66D2DA-73F3-4E19-80D5-217BC7F8DE19}" type="pres">
      <dgm:prSet presAssocID="{7585A935-E1EC-4994-8B0F-EC0976652E5A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EA754CD-5156-4AE8-B0B7-936E234436EB}" type="pres">
      <dgm:prSet presAssocID="{7585A935-E1EC-4994-8B0F-EC0976652E5A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D07342-B975-4D1B-B1F1-8807B23A9240}" type="pres">
      <dgm:prSet presAssocID="{2E0BFD35-3685-415A-BCC8-F52022BED3BB}" presName="sibTrans" presStyleCnt="0"/>
      <dgm:spPr/>
    </dgm:pt>
    <dgm:pt modelId="{F6D93AA7-B24D-4951-A10D-6C60A839B554}" type="pres">
      <dgm:prSet presAssocID="{98397DE5-FC45-47FA-830C-8D42760C6860}" presName="composite" presStyleCnt="0"/>
      <dgm:spPr/>
    </dgm:pt>
    <dgm:pt modelId="{C788D5E1-214C-4ED3-BB75-C9579D2D8987}" type="pres">
      <dgm:prSet presAssocID="{98397DE5-FC45-47FA-830C-8D42760C686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3E2E0D-F7BE-4F1F-82A6-E59B5CEF716D}" type="pres">
      <dgm:prSet presAssocID="{98397DE5-FC45-47FA-830C-8D42760C686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5D8F327-0BA0-4558-9F7F-A15146787298}" type="pres">
      <dgm:prSet presAssocID="{98397DE5-FC45-47FA-830C-8D42760C686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8FF8145-322B-4A85-833B-A0A2E3CA9433}" srcId="{E284C9C4-12F3-482E-885D-E1BC859AA276}" destId="{7585A935-E1EC-4994-8B0F-EC0976652E5A}" srcOrd="0" destOrd="0" parTransId="{C48349C7-3429-4B3C-9FF1-CD8605F0EB19}" sibTransId="{2E0BFD35-3685-415A-BCC8-F52022BED3BB}"/>
    <dgm:cxn modelId="{716EC4B2-BA5C-4164-AEE3-A03234C9C168}" type="presOf" srcId="{7585A935-E1EC-4994-8B0F-EC0976652E5A}" destId="{E342C855-ED84-4B81-8687-B703545D0D10}" srcOrd="0" destOrd="0" presId="urn:microsoft.com/office/officeart/2008/layout/TitledPictureBlocks"/>
    <dgm:cxn modelId="{56C6E71A-C970-4ED0-ADC3-64AD4028BB0B}" type="presOf" srcId="{3729C348-7AC3-4272-9B72-A8CC76AE8C26}" destId="{95D8F327-0BA0-4558-9F7F-A15146787298}" srcOrd="0" destOrd="0" presId="urn:microsoft.com/office/officeart/2008/layout/TitledPictureBlocks"/>
    <dgm:cxn modelId="{2F5C53BF-8F5D-4F69-BB2D-73A1BDDBBEBC}" type="presOf" srcId="{E284C9C4-12F3-482E-885D-E1BC859AA276}" destId="{281947D5-A252-4423-BC4A-AD3A67EB86B9}" srcOrd="0" destOrd="0" presId="urn:microsoft.com/office/officeart/2008/layout/TitledPictureBlocks"/>
    <dgm:cxn modelId="{94FBBB14-2A7E-4EA9-89CB-B87BBEF00294}" srcId="{98397DE5-FC45-47FA-830C-8D42760C6860}" destId="{3729C348-7AC3-4272-9B72-A8CC76AE8C26}" srcOrd="0" destOrd="0" parTransId="{71EDB47E-439F-412F-B167-0CA1551DCE5E}" sibTransId="{3CE3512A-CD09-4938-B2FB-8AED3D571955}"/>
    <dgm:cxn modelId="{A117DBC9-5FA4-4CD2-83AB-59305743C7BC}" type="presOf" srcId="{98397DE5-FC45-47FA-830C-8D42760C6860}" destId="{C788D5E1-214C-4ED3-BB75-C9579D2D8987}" srcOrd="0" destOrd="0" presId="urn:microsoft.com/office/officeart/2008/layout/TitledPictureBlocks"/>
    <dgm:cxn modelId="{6E328879-FFFF-400C-A0BA-84137AFB457A}" srcId="{E284C9C4-12F3-482E-885D-E1BC859AA276}" destId="{98397DE5-FC45-47FA-830C-8D42760C6860}" srcOrd="1" destOrd="0" parTransId="{91F71525-7E8B-4F6C-A7F5-ADA68267F4AF}" sibTransId="{81A5BE33-EE9E-4EA0-A9F6-40188241685B}"/>
    <dgm:cxn modelId="{20D657F8-0BC2-4C5D-B244-D5F79C83426C}" srcId="{7585A935-E1EC-4994-8B0F-EC0976652E5A}" destId="{17A238AE-7746-41D4-8D21-B6000BE81A8C}" srcOrd="0" destOrd="0" parTransId="{2B779B0E-E890-4193-AA98-F13947590433}" sibTransId="{4DC572F7-9758-4928-AA3E-A7CEA1C83085}"/>
    <dgm:cxn modelId="{07EC0A22-7568-4920-815C-D88748490BAF}" type="presOf" srcId="{17A238AE-7746-41D4-8D21-B6000BE81A8C}" destId="{CEA754CD-5156-4AE8-B0B7-936E234436EB}" srcOrd="0" destOrd="0" presId="urn:microsoft.com/office/officeart/2008/layout/TitledPictureBlocks"/>
    <dgm:cxn modelId="{F273B0D5-8AC9-46F0-A9BF-B17ACE4AACA4}" type="presParOf" srcId="{281947D5-A252-4423-BC4A-AD3A67EB86B9}" destId="{15A7F72F-E349-45A6-82A4-F4BEEC88C869}" srcOrd="0" destOrd="0" presId="urn:microsoft.com/office/officeart/2008/layout/TitledPictureBlocks"/>
    <dgm:cxn modelId="{81B39D95-DB05-4D17-93B9-C533C8795BD6}" type="presParOf" srcId="{15A7F72F-E349-45A6-82A4-F4BEEC88C869}" destId="{E342C855-ED84-4B81-8687-B703545D0D10}" srcOrd="0" destOrd="0" presId="urn:microsoft.com/office/officeart/2008/layout/TitledPictureBlocks"/>
    <dgm:cxn modelId="{1A8BA4C0-8740-490C-AB17-65D8F67A600A}" type="presParOf" srcId="{15A7F72F-E349-45A6-82A4-F4BEEC88C869}" destId="{C766D2DA-73F3-4E19-80D5-217BC7F8DE19}" srcOrd="1" destOrd="0" presId="urn:microsoft.com/office/officeart/2008/layout/TitledPictureBlocks"/>
    <dgm:cxn modelId="{C211752A-72D4-4C4E-966D-9D74E104D7C8}" type="presParOf" srcId="{15A7F72F-E349-45A6-82A4-F4BEEC88C869}" destId="{CEA754CD-5156-4AE8-B0B7-936E234436EB}" srcOrd="2" destOrd="0" presId="urn:microsoft.com/office/officeart/2008/layout/TitledPictureBlocks"/>
    <dgm:cxn modelId="{0D6ACDFD-AA85-46CE-B0BA-BF36C0A4F0ED}" type="presParOf" srcId="{281947D5-A252-4423-BC4A-AD3A67EB86B9}" destId="{72D07342-B975-4D1B-B1F1-8807B23A9240}" srcOrd="1" destOrd="0" presId="urn:microsoft.com/office/officeart/2008/layout/TitledPictureBlocks"/>
    <dgm:cxn modelId="{7E94A2B1-7514-42E3-9394-619320C93BAE}" type="presParOf" srcId="{281947D5-A252-4423-BC4A-AD3A67EB86B9}" destId="{F6D93AA7-B24D-4951-A10D-6C60A839B554}" srcOrd="2" destOrd="0" presId="urn:microsoft.com/office/officeart/2008/layout/TitledPictureBlocks"/>
    <dgm:cxn modelId="{E4FC4443-7C46-465C-88A7-36093EC59064}" type="presParOf" srcId="{F6D93AA7-B24D-4951-A10D-6C60A839B554}" destId="{C788D5E1-214C-4ED3-BB75-C9579D2D8987}" srcOrd="0" destOrd="0" presId="urn:microsoft.com/office/officeart/2008/layout/TitledPictureBlocks"/>
    <dgm:cxn modelId="{1439EBFF-0B37-4D41-8947-9A77EA1E75AA}" type="presParOf" srcId="{F6D93AA7-B24D-4951-A10D-6C60A839B554}" destId="{2E3E2E0D-F7BE-4F1F-82A6-E59B5CEF716D}" srcOrd="1" destOrd="0" presId="urn:microsoft.com/office/officeart/2008/layout/TitledPictureBlocks"/>
    <dgm:cxn modelId="{3F264231-CC4E-4D4E-A7C0-8DA0D3A0E8DF}" type="presParOf" srcId="{F6D93AA7-B24D-4951-A10D-6C60A839B554}" destId="{95D8F327-0BA0-4558-9F7F-A15146787298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EA6D094-83EE-4C90-B894-84355BEF4F6F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14FF7FB-FC8A-4AD3-A049-5074081D8A4E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834700BA-5D94-4ED6-8B66-0746ABC5B08A}" type="parTrans" cxnId="{BD825B9B-558B-4506-AA39-F155D21E057D}">
      <dgm:prSet/>
      <dgm:spPr/>
      <dgm:t>
        <a:bodyPr/>
        <a:lstStyle/>
        <a:p>
          <a:endParaRPr lang="zh-TW" altLang="en-US"/>
        </a:p>
      </dgm:t>
    </dgm:pt>
    <dgm:pt modelId="{72C5A1DF-AF23-42E2-A47C-52EC7BD0D102}" type="sibTrans" cxnId="{BD825B9B-558B-4506-AA39-F155D21E057D}">
      <dgm:prSet/>
      <dgm:spPr/>
      <dgm:t>
        <a:bodyPr/>
        <a:lstStyle/>
        <a:p>
          <a:endParaRPr lang="zh-TW" altLang="en-US"/>
        </a:p>
      </dgm:t>
    </dgm:pt>
    <dgm:pt modelId="{CB364C5E-35B6-4CE0-A703-F72892D2A04D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AF1BE647-08FE-4234-8DF7-B754AE52AA9F}" type="parTrans" cxnId="{6F21605D-0605-4234-926F-A161D72A8184}">
      <dgm:prSet/>
      <dgm:spPr/>
      <dgm:t>
        <a:bodyPr/>
        <a:lstStyle/>
        <a:p>
          <a:endParaRPr lang="zh-TW" altLang="en-US"/>
        </a:p>
      </dgm:t>
    </dgm:pt>
    <dgm:pt modelId="{6AB7DACA-5C42-4BE8-A682-AFD3B4821957}" type="sibTrans" cxnId="{6F21605D-0605-4234-926F-A161D72A8184}">
      <dgm:prSet/>
      <dgm:spPr/>
      <dgm:t>
        <a:bodyPr/>
        <a:lstStyle/>
        <a:p>
          <a:endParaRPr lang="zh-TW" altLang="en-US"/>
        </a:p>
      </dgm:t>
    </dgm:pt>
    <dgm:pt modelId="{DFAB7024-7C63-4173-8172-C8E8B3F8FAE0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FDBC1EAC-BAFA-449A-8EF8-29401AC676AE}" type="parTrans" cxnId="{B9182634-CA8F-45FF-B40B-885554824111}">
      <dgm:prSet/>
      <dgm:spPr/>
      <dgm:t>
        <a:bodyPr/>
        <a:lstStyle/>
        <a:p>
          <a:endParaRPr lang="zh-TW" altLang="en-US"/>
        </a:p>
      </dgm:t>
    </dgm:pt>
    <dgm:pt modelId="{DFA0838D-447E-4433-B11B-FD565AC78E70}" type="sibTrans" cxnId="{B9182634-CA8F-45FF-B40B-885554824111}">
      <dgm:prSet/>
      <dgm:spPr/>
      <dgm:t>
        <a:bodyPr/>
        <a:lstStyle/>
        <a:p>
          <a:endParaRPr lang="zh-TW" altLang="en-US"/>
        </a:p>
      </dgm:t>
    </dgm:pt>
    <dgm:pt modelId="{F58EDFB0-F994-4E4F-9A21-F7116A4896C7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25008F38-745B-456A-BDFC-701F1455CCC0}" type="parTrans" cxnId="{7E1958C4-470D-49A9-B01B-A0BAD888AE5D}">
      <dgm:prSet/>
      <dgm:spPr/>
      <dgm:t>
        <a:bodyPr/>
        <a:lstStyle/>
        <a:p>
          <a:endParaRPr lang="zh-TW" altLang="en-US"/>
        </a:p>
      </dgm:t>
    </dgm:pt>
    <dgm:pt modelId="{D83B065D-2D45-4351-AFCB-DFCB90F246AB}" type="sibTrans" cxnId="{7E1958C4-470D-49A9-B01B-A0BAD888AE5D}">
      <dgm:prSet/>
      <dgm:spPr/>
      <dgm:t>
        <a:bodyPr/>
        <a:lstStyle/>
        <a:p>
          <a:endParaRPr lang="zh-TW" altLang="en-US"/>
        </a:p>
      </dgm:t>
    </dgm:pt>
    <dgm:pt modelId="{96CC6E66-46CD-4D83-8791-EAB7C6EBD8BC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4B8FF056-51D8-4ACF-9960-87B61DD386A0}" type="parTrans" cxnId="{D8094E2B-90FD-4DE7-BD3F-A4EB4DFCCF1B}">
      <dgm:prSet/>
      <dgm:spPr/>
      <dgm:t>
        <a:bodyPr/>
        <a:lstStyle/>
        <a:p>
          <a:endParaRPr lang="zh-TW" altLang="en-US"/>
        </a:p>
      </dgm:t>
    </dgm:pt>
    <dgm:pt modelId="{1E7AF56A-F30C-4416-9C42-E86276CD2E4C}" type="sibTrans" cxnId="{D8094E2B-90FD-4DE7-BD3F-A4EB4DFCCF1B}">
      <dgm:prSet/>
      <dgm:spPr/>
      <dgm:t>
        <a:bodyPr/>
        <a:lstStyle/>
        <a:p>
          <a:endParaRPr lang="zh-TW" altLang="en-US"/>
        </a:p>
      </dgm:t>
    </dgm:pt>
    <dgm:pt modelId="{4ADAC7C4-6608-47F4-BDB5-A86A6B26F1B5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7A15812B-8F52-416B-AFB8-0B8D9E60948F}" type="parTrans" cxnId="{A3968083-B255-489A-972A-09ECA08A3D7D}">
      <dgm:prSet/>
      <dgm:spPr/>
      <dgm:t>
        <a:bodyPr/>
        <a:lstStyle/>
        <a:p>
          <a:endParaRPr lang="zh-TW" altLang="en-US"/>
        </a:p>
      </dgm:t>
    </dgm:pt>
    <dgm:pt modelId="{4065F641-10C6-423C-93D6-EBF31CDC5430}" type="sibTrans" cxnId="{A3968083-B255-489A-972A-09ECA08A3D7D}">
      <dgm:prSet/>
      <dgm:spPr/>
      <dgm:t>
        <a:bodyPr/>
        <a:lstStyle/>
        <a:p>
          <a:endParaRPr lang="zh-TW" altLang="en-US"/>
        </a:p>
      </dgm:t>
    </dgm:pt>
    <dgm:pt modelId="{03E0CB74-2B17-4799-B013-055644A4E5C1}" type="pres">
      <dgm:prSet presAssocID="{FEA6D094-83EE-4C90-B894-84355BEF4F6F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16F9E13-F799-40A1-B6D5-B113DFB1747A}" type="pres">
      <dgm:prSet presAssocID="{FEA6D094-83EE-4C90-B894-84355BEF4F6F}" presName="cycle" presStyleCnt="0"/>
      <dgm:spPr/>
    </dgm:pt>
    <dgm:pt modelId="{FA0D9539-3287-4B1A-A6D3-D30D323486CF}" type="pres">
      <dgm:prSet presAssocID="{FEA6D094-83EE-4C90-B894-84355BEF4F6F}" presName="centerShape" presStyleCnt="0"/>
      <dgm:spPr/>
    </dgm:pt>
    <dgm:pt modelId="{A38586B5-89DE-4505-A55A-A398053EA451}" type="pres">
      <dgm:prSet presAssocID="{FEA6D094-83EE-4C90-B894-84355BEF4F6F}" presName="connSite" presStyleLbl="node1" presStyleIdx="0" presStyleCnt="5"/>
      <dgm:spPr/>
    </dgm:pt>
    <dgm:pt modelId="{826AB3EC-571D-4FE3-9452-E1C6A83E76AD}" type="pres">
      <dgm:prSet presAssocID="{FEA6D094-83EE-4C90-B894-84355BEF4F6F}" presName="visible" presStyleLbl="node1" presStyleIdx="0" presStyleCnt="5" custLinFactNeighborX="233" custLinFactNeighborY="-7968"/>
      <dgm:spPr/>
    </dgm:pt>
    <dgm:pt modelId="{CD381A25-E2C5-4743-8983-623167D8F123}" type="pres">
      <dgm:prSet presAssocID="{834700BA-5D94-4ED6-8B66-0746ABC5B08A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C3743FC-CFC7-4AAC-BFA1-096B78E14252}" type="pres">
      <dgm:prSet presAssocID="{214FF7FB-FC8A-4AD3-A049-5074081D8A4E}" presName="node" presStyleCnt="0"/>
      <dgm:spPr/>
    </dgm:pt>
    <dgm:pt modelId="{A6574452-6878-4808-985F-56F6D2599D91}" type="pres">
      <dgm:prSet presAssocID="{214FF7FB-FC8A-4AD3-A049-5074081D8A4E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2D5BAA-4E1C-433C-92D3-CCEE50F41967}" type="pres">
      <dgm:prSet presAssocID="{214FF7FB-FC8A-4AD3-A049-5074081D8A4E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1CCAE4-6EEB-4B50-BBB9-77C4E0F9C7D9}" type="pres">
      <dgm:prSet presAssocID="{25008F38-745B-456A-BDFC-701F1455CCC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F9BE8C3B-FED9-406C-B38D-F010A6E6B852}" type="pres">
      <dgm:prSet presAssocID="{F58EDFB0-F994-4E4F-9A21-F7116A4896C7}" presName="node" presStyleCnt="0"/>
      <dgm:spPr/>
    </dgm:pt>
    <dgm:pt modelId="{3ED5A043-64B2-4F4A-901B-46D75219451A}" type="pres">
      <dgm:prSet presAssocID="{F58EDFB0-F994-4E4F-9A21-F7116A4896C7}" presName="parentNode" presStyleLbl="node1" presStyleIdx="2" presStyleCnt="5" custLinFactNeighborX="4089" custLinFactNeighborY="-50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744FE5-A0CE-4E84-AE87-F091CBABDD05}" type="pres">
      <dgm:prSet presAssocID="{F58EDFB0-F994-4E4F-9A21-F7116A4896C7}" presName="childNode" presStyleLbl="revTx" presStyleIdx="0" presStyleCnt="1">
        <dgm:presLayoutVars>
          <dgm:bulletEnabled val="1"/>
        </dgm:presLayoutVars>
      </dgm:prSet>
      <dgm:spPr/>
    </dgm:pt>
    <dgm:pt modelId="{0A794106-FB05-47EA-A571-254DFB5DF0C7}" type="pres">
      <dgm:prSet presAssocID="{4B8FF056-51D8-4ACF-9960-87B61DD386A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F62312EB-FC77-4831-AADD-803BEFEFDBA2}" type="pres">
      <dgm:prSet presAssocID="{96CC6E66-46CD-4D83-8791-EAB7C6EBD8BC}" presName="node" presStyleCnt="0"/>
      <dgm:spPr/>
    </dgm:pt>
    <dgm:pt modelId="{604F7B65-D828-40F4-806B-E3D8F2536D61}" type="pres">
      <dgm:prSet presAssocID="{96CC6E66-46CD-4D83-8791-EAB7C6EBD8BC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34CC44-1035-44F7-BF98-112C6DE42BFB}" type="pres">
      <dgm:prSet presAssocID="{96CC6E66-46CD-4D83-8791-EAB7C6EBD8BC}" presName="childNode" presStyleLbl="revTx" presStyleIdx="0" presStyleCnt="1">
        <dgm:presLayoutVars>
          <dgm:bulletEnabled val="1"/>
        </dgm:presLayoutVars>
      </dgm:prSet>
      <dgm:spPr/>
    </dgm:pt>
    <dgm:pt modelId="{9047E6BE-4463-4EE4-A6FC-16D17F883AD8}" type="pres">
      <dgm:prSet presAssocID="{7A15812B-8F52-416B-AFB8-0B8D9E60948F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49844DF-10EB-4C3F-B13E-A448E4FC9EC1}" type="pres">
      <dgm:prSet presAssocID="{4ADAC7C4-6608-47F4-BDB5-A86A6B26F1B5}" presName="node" presStyleCnt="0"/>
      <dgm:spPr/>
    </dgm:pt>
    <dgm:pt modelId="{57F902AC-9DEA-4AB4-A07A-CE6C8AB5F7D7}" type="pres">
      <dgm:prSet presAssocID="{4ADAC7C4-6608-47F4-BDB5-A86A6B26F1B5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FB8CB91-4B4D-4095-8834-ABCAEB299636}" type="pres">
      <dgm:prSet presAssocID="{4ADAC7C4-6608-47F4-BDB5-A86A6B26F1B5}" presName="childNode" presStyleLbl="revTx" presStyleIdx="0" presStyleCnt="1">
        <dgm:presLayoutVars>
          <dgm:bulletEnabled val="1"/>
        </dgm:presLayoutVars>
      </dgm:prSet>
      <dgm:spPr/>
    </dgm:pt>
  </dgm:ptLst>
  <dgm:cxnLst>
    <dgm:cxn modelId="{D8094E2B-90FD-4DE7-BD3F-A4EB4DFCCF1B}" srcId="{FEA6D094-83EE-4C90-B894-84355BEF4F6F}" destId="{96CC6E66-46CD-4D83-8791-EAB7C6EBD8BC}" srcOrd="2" destOrd="0" parTransId="{4B8FF056-51D8-4ACF-9960-87B61DD386A0}" sibTransId="{1E7AF56A-F30C-4416-9C42-E86276CD2E4C}"/>
    <dgm:cxn modelId="{6F21605D-0605-4234-926F-A161D72A8184}" srcId="{214FF7FB-FC8A-4AD3-A049-5074081D8A4E}" destId="{CB364C5E-35B6-4CE0-A703-F72892D2A04D}" srcOrd="0" destOrd="0" parTransId="{AF1BE647-08FE-4234-8DF7-B754AE52AA9F}" sibTransId="{6AB7DACA-5C42-4BE8-A682-AFD3B4821957}"/>
    <dgm:cxn modelId="{AD968D02-BE6C-463E-8E84-7C4E08DBCEB3}" type="presOf" srcId="{96CC6E66-46CD-4D83-8791-EAB7C6EBD8BC}" destId="{604F7B65-D828-40F4-806B-E3D8F2536D61}" srcOrd="0" destOrd="0" presId="urn:microsoft.com/office/officeart/2005/8/layout/radial2"/>
    <dgm:cxn modelId="{B9182634-CA8F-45FF-B40B-885554824111}" srcId="{214FF7FB-FC8A-4AD3-A049-5074081D8A4E}" destId="{DFAB7024-7C63-4173-8172-C8E8B3F8FAE0}" srcOrd="1" destOrd="0" parTransId="{FDBC1EAC-BAFA-449A-8EF8-29401AC676AE}" sibTransId="{DFA0838D-447E-4433-B11B-FD565AC78E70}"/>
    <dgm:cxn modelId="{5435E4F0-35DB-49FC-88A4-61564CD9D981}" type="presOf" srcId="{DFAB7024-7C63-4173-8172-C8E8B3F8FAE0}" destId="{A32D5BAA-4E1C-433C-92D3-CCEE50F41967}" srcOrd="0" destOrd="1" presId="urn:microsoft.com/office/officeart/2005/8/layout/radial2"/>
    <dgm:cxn modelId="{BD825B9B-558B-4506-AA39-F155D21E057D}" srcId="{FEA6D094-83EE-4C90-B894-84355BEF4F6F}" destId="{214FF7FB-FC8A-4AD3-A049-5074081D8A4E}" srcOrd="0" destOrd="0" parTransId="{834700BA-5D94-4ED6-8B66-0746ABC5B08A}" sibTransId="{72C5A1DF-AF23-42E2-A47C-52EC7BD0D102}"/>
    <dgm:cxn modelId="{9C57BDD9-6C33-4691-827A-1413F997959A}" type="presOf" srcId="{25008F38-745B-456A-BDFC-701F1455CCC0}" destId="{1E1CCAE4-6EEB-4B50-BBB9-77C4E0F9C7D9}" srcOrd="0" destOrd="0" presId="urn:microsoft.com/office/officeart/2005/8/layout/radial2"/>
    <dgm:cxn modelId="{7E1958C4-470D-49A9-B01B-A0BAD888AE5D}" srcId="{FEA6D094-83EE-4C90-B894-84355BEF4F6F}" destId="{F58EDFB0-F994-4E4F-9A21-F7116A4896C7}" srcOrd="1" destOrd="0" parTransId="{25008F38-745B-456A-BDFC-701F1455CCC0}" sibTransId="{D83B065D-2D45-4351-AFCB-DFCB90F246AB}"/>
    <dgm:cxn modelId="{1A3CE893-24FA-4220-9466-AE43DC21DC0F}" type="presOf" srcId="{834700BA-5D94-4ED6-8B66-0746ABC5B08A}" destId="{CD381A25-E2C5-4743-8983-623167D8F123}" srcOrd="0" destOrd="0" presId="urn:microsoft.com/office/officeart/2005/8/layout/radial2"/>
    <dgm:cxn modelId="{A4E30F14-7594-46F1-ADC2-CE932D1A8CB2}" type="presOf" srcId="{4ADAC7C4-6608-47F4-BDB5-A86A6B26F1B5}" destId="{57F902AC-9DEA-4AB4-A07A-CE6C8AB5F7D7}" srcOrd="0" destOrd="0" presId="urn:microsoft.com/office/officeart/2005/8/layout/radial2"/>
    <dgm:cxn modelId="{34AE5528-BFC3-4E55-A111-CF37C99C8F9B}" type="presOf" srcId="{4B8FF056-51D8-4ACF-9960-87B61DD386A0}" destId="{0A794106-FB05-47EA-A571-254DFB5DF0C7}" srcOrd="0" destOrd="0" presId="urn:microsoft.com/office/officeart/2005/8/layout/radial2"/>
    <dgm:cxn modelId="{82360D3D-2B59-4772-8ACC-45CCFBD33211}" type="presOf" srcId="{CB364C5E-35B6-4CE0-A703-F72892D2A04D}" destId="{A32D5BAA-4E1C-433C-92D3-CCEE50F41967}" srcOrd="0" destOrd="0" presId="urn:microsoft.com/office/officeart/2005/8/layout/radial2"/>
    <dgm:cxn modelId="{213135A0-D66F-4A21-8900-4A32A9A71457}" type="presOf" srcId="{F58EDFB0-F994-4E4F-9A21-F7116A4896C7}" destId="{3ED5A043-64B2-4F4A-901B-46D75219451A}" srcOrd="0" destOrd="0" presId="urn:microsoft.com/office/officeart/2005/8/layout/radial2"/>
    <dgm:cxn modelId="{A3968083-B255-489A-972A-09ECA08A3D7D}" srcId="{FEA6D094-83EE-4C90-B894-84355BEF4F6F}" destId="{4ADAC7C4-6608-47F4-BDB5-A86A6B26F1B5}" srcOrd="3" destOrd="0" parTransId="{7A15812B-8F52-416B-AFB8-0B8D9E60948F}" sibTransId="{4065F641-10C6-423C-93D6-EBF31CDC5430}"/>
    <dgm:cxn modelId="{B0F3D0F2-E3FE-4418-8090-764DE49FE4F6}" type="presOf" srcId="{7A15812B-8F52-416B-AFB8-0B8D9E60948F}" destId="{9047E6BE-4463-4EE4-A6FC-16D17F883AD8}" srcOrd="0" destOrd="0" presId="urn:microsoft.com/office/officeart/2005/8/layout/radial2"/>
    <dgm:cxn modelId="{DA29ED6F-EEB3-4B05-8116-994898E732D6}" type="presOf" srcId="{FEA6D094-83EE-4C90-B894-84355BEF4F6F}" destId="{03E0CB74-2B17-4799-B013-055644A4E5C1}" srcOrd="0" destOrd="0" presId="urn:microsoft.com/office/officeart/2005/8/layout/radial2"/>
    <dgm:cxn modelId="{32BBCCE7-D831-4852-B277-11A4FD4DF775}" type="presOf" srcId="{214FF7FB-FC8A-4AD3-A049-5074081D8A4E}" destId="{A6574452-6878-4808-985F-56F6D2599D91}" srcOrd="0" destOrd="0" presId="urn:microsoft.com/office/officeart/2005/8/layout/radial2"/>
    <dgm:cxn modelId="{06E57BF4-3875-4E48-8C78-B2777F351222}" type="presParOf" srcId="{03E0CB74-2B17-4799-B013-055644A4E5C1}" destId="{416F9E13-F799-40A1-B6D5-B113DFB1747A}" srcOrd="0" destOrd="0" presId="urn:microsoft.com/office/officeart/2005/8/layout/radial2"/>
    <dgm:cxn modelId="{F6036EA9-508E-4E39-9138-143C6256B363}" type="presParOf" srcId="{416F9E13-F799-40A1-B6D5-B113DFB1747A}" destId="{FA0D9539-3287-4B1A-A6D3-D30D323486CF}" srcOrd="0" destOrd="0" presId="urn:microsoft.com/office/officeart/2005/8/layout/radial2"/>
    <dgm:cxn modelId="{62510B90-8463-4E38-8816-52904FCD11DD}" type="presParOf" srcId="{FA0D9539-3287-4B1A-A6D3-D30D323486CF}" destId="{A38586B5-89DE-4505-A55A-A398053EA451}" srcOrd="0" destOrd="0" presId="urn:microsoft.com/office/officeart/2005/8/layout/radial2"/>
    <dgm:cxn modelId="{2ECE9B3E-E893-4EDA-8C67-91BC30BF54E8}" type="presParOf" srcId="{FA0D9539-3287-4B1A-A6D3-D30D323486CF}" destId="{826AB3EC-571D-4FE3-9452-E1C6A83E76AD}" srcOrd="1" destOrd="0" presId="urn:microsoft.com/office/officeart/2005/8/layout/radial2"/>
    <dgm:cxn modelId="{82B9CCCD-9F18-43BA-A89A-DD9208ACC4E2}" type="presParOf" srcId="{416F9E13-F799-40A1-B6D5-B113DFB1747A}" destId="{CD381A25-E2C5-4743-8983-623167D8F123}" srcOrd="1" destOrd="0" presId="urn:microsoft.com/office/officeart/2005/8/layout/radial2"/>
    <dgm:cxn modelId="{3F26B2A7-9729-4E3D-A3CF-72C7CF0C001E}" type="presParOf" srcId="{416F9E13-F799-40A1-B6D5-B113DFB1747A}" destId="{5C3743FC-CFC7-4AAC-BFA1-096B78E14252}" srcOrd="2" destOrd="0" presId="urn:microsoft.com/office/officeart/2005/8/layout/radial2"/>
    <dgm:cxn modelId="{4EC0F1A2-F145-42DC-9625-6BB3A33BDD24}" type="presParOf" srcId="{5C3743FC-CFC7-4AAC-BFA1-096B78E14252}" destId="{A6574452-6878-4808-985F-56F6D2599D91}" srcOrd="0" destOrd="0" presId="urn:microsoft.com/office/officeart/2005/8/layout/radial2"/>
    <dgm:cxn modelId="{74B325E3-A157-46E1-B014-A8ACFF27DF06}" type="presParOf" srcId="{5C3743FC-CFC7-4AAC-BFA1-096B78E14252}" destId="{A32D5BAA-4E1C-433C-92D3-CCEE50F41967}" srcOrd="1" destOrd="0" presId="urn:microsoft.com/office/officeart/2005/8/layout/radial2"/>
    <dgm:cxn modelId="{20D3C795-BE64-4873-A375-FF19754AF92B}" type="presParOf" srcId="{416F9E13-F799-40A1-B6D5-B113DFB1747A}" destId="{1E1CCAE4-6EEB-4B50-BBB9-77C4E0F9C7D9}" srcOrd="3" destOrd="0" presId="urn:microsoft.com/office/officeart/2005/8/layout/radial2"/>
    <dgm:cxn modelId="{9472CFC5-9ED6-481D-B2CA-52C55532BE7B}" type="presParOf" srcId="{416F9E13-F799-40A1-B6D5-B113DFB1747A}" destId="{F9BE8C3B-FED9-406C-B38D-F010A6E6B852}" srcOrd="4" destOrd="0" presId="urn:microsoft.com/office/officeart/2005/8/layout/radial2"/>
    <dgm:cxn modelId="{0AF67E22-9C92-40FA-B249-9DF32C08B69D}" type="presParOf" srcId="{F9BE8C3B-FED9-406C-B38D-F010A6E6B852}" destId="{3ED5A043-64B2-4F4A-901B-46D75219451A}" srcOrd="0" destOrd="0" presId="urn:microsoft.com/office/officeart/2005/8/layout/radial2"/>
    <dgm:cxn modelId="{6A1B88DA-F4E8-4AD4-A2FB-6B44C2573C67}" type="presParOf" srcId="{F9BE8C3B-FED9-406C-B38D-F010A6E6B852}" destId="{1A744FE5-A0CE-4E84-AE87-F091CBABDD05}" srcOrd="1" destOrd="0" presId="urn:microsoft.com/office/officeart/2005/8/layout/radial2"/>
    <dgm:cxn modelId="{F4D931A6-74C6-43F6-AAFE-99294CFB48B2}" type="presParOf" srcId="{416F9E13-F799-40A1-B6D5-B113DFB1747A}" destId="{0A794106-FB05-47EA-A571-254DFB5DF0C7}" srcOrd="5" destOrd="0" presId="urn:microsoft.com/office/officeart/2005/8/layout/radial2"/>
    <dgm:cxn modelId="{C3799C6A-3283-4761-9C3D-97F3DC3EFEDB}" type="presParOf" srcId="{416F9E13-F799-40A1-B6D5-B113DFB1747A}" destId="{F62312EB-FC77-4831-AADD-803BEFEFDBA2}" srcOrd="6" destOrd="0" presId="urn:microsoft.com/office/officeart/2005/8/layout/radial2"/>
    <dgm:cxn modelId="{E32E8B8A-A48C-462C-85AD-0F38EEC8E889}" type="presParOf" srcId="{F62312EB-FC77-4831-AADD-803BEFEFDBA2}" destId="{604F7B65-D828-40F4-806B-E3D8F2536D61}" srcOrd="0" destOrd="0" presId="urn:microsoft.com/office/officeart/2005/8/layout/radial2"/>
    <dgm:cxn modelId="{2B8F06F8-DCA3-41D5-8757-63A2E4D57CFA}" type="presParOf" srcId="{F62312EB-FC77-4831-AADD-803BEFEFDBA2}" destId="{3B34CC44-1035-44F7-BF98-112C6DE42BFB}" srcOrd="1" destOrd="0" presId="urn:microsoft.com/office/officeart/2005/8/layout/radial2"/>
    <dgm:cxn modelId="{79E7E27F-4028-4605-B77C-A2FE826259A4}" type="presParOf" srcId="{416F9E13-F799-40A1-B6D5-B113DFB1747A}" destId="{9047E6BE-4463-4EE4-A6FC-16D17F883AD8}" srcOrd="7" destOrd="0" presId="urn:microsoft.com/office/officeart/2005/8/layout/radial2"/>
    <dgm:cxn modelId="{5714896F-F45A-471E-94B7-C036F59FFB15}" type="presParOf" srcId="{416F9E13-F799-40A1-B6D5-B113DFB1747A}" destId="{F49844DF-10EB-4C3F-B13E-A448E4FC9EC1}" srcOrd="8" destOrd="0" presId="urn:microsoft.com/office/officeart/2005/8/layout/radial2"/>
    <dgm:cxn modelId="{8D5E38BD-69FA-43E9-A4E7-9AFC0C6BE951}" type="presParOf" srcId="{F49844DF-10EB-4C3F-B13E-A448E4FC9EC1}" destId="{57F902AC-9DEA-4AB4-A07A-CE6C8AB5F7D7}" srcOrd="0" destOrd="0" presId="urn:microsoft.com/office/officeart/2005/8/layout/radial2"/>
    <dgm:cxn modelId="{B0F7DF1A-D3E2-455B-8FFE-0C3284058BF0}" type="presParOf" srcId="{F49844DF-10EB-4C3F-B13E-A448E4FC9EC1}" destId="{4FB8CB91-4B4D-4095-8834-ABCAEB29963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12005-489A-4AD8-B1D9-B6E1B00E78C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</a:t>
          </a:r>
          <a:r>
            <a:rPr lang="zh-TW" sz="2800" kern="1200" dirty="0" smtClean="0">
              <a:solidFill>
                <a:schemeClr val="accent6">
                  <a:lumMod val="75000"/>
                </a:schemeClr>
              </a:solidFill>
            </a:rPr>
            <a:t>，</a:t>
          </a:r>
          <a:r>
            <a:rPr lang="zh-TW" sz="2800" kern="1200" dirty="0" smtClean="0"/>
            <a:t>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62959459-3D71-442A-ACB0-D7E181039591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67ADAF-7950-4383-A105-3AF2A88398BA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</a:t>
          </a:r>
          <a:r>
            <a:rPr lang="en-US" altLang="zh-TW" sz="2800" kern="1200" dirty="0" smtClean="0"/>
            <a:t>             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1B421EE6-769C-43EE-AA7F-91DAD1AD0787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60201D-B4EC-40E2-A035-87D38439FF8F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F0D85AC7-9BFD-44C9-913B-BE5F284E395B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CA73BF-9794-447B-8BB1-B6C315F1BD9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743811D6-E47A-4770-8757-DFC5F2DEC529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F84D7C-AE1F-4C44-BC17-0048EC7CB36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66D2DA-73F3-4E19-80D5-217BC7F8DE19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A754CD-5156-4AE8-B0B7-936E234436EB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E342C855-ED84-4B81-8687-B703545D0D1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2E3E2E0D-F7BE-4F1F-82A6-E59B5CEF716D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D8F327-0BA0-4558-9F7F-A15146787298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smtClean="0"/>
            <a:t>大約手臂的兩倍長</a:t>
          </a:r>
          <a:endParaRPr lang="zh-TW" altLang="en-US" sz="2500" kern="1200"/>
        </a:p>
      </dsp:txBody>
      <dsp:txXfrm>
        <a:off x="6904223" y="1659838"/>
        <a:ext cx="1279639" cy="1335100"/>
      </dsp:txXfrm>
    </dsp:sp>
    <dsp:sp modelId="{C788D5E1-214C-4ED3-BB75-C9579D2D8987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47E6BE-4463-4EE4-A6FC-16D17F883AD8}">
      <dsp:nvSpPr>
        <dsp:cNvPr id="0" name=""/>
        <dsp:cNvSpPr/>
      </dsp:nvSpPr>
      <dsp:spPr>
        <a:xfrm rot="3717717">
          <a:off x="2165579" y="3377615"/>
          <a:ext cx="851891" cy="46406"/>
        </a:xfrm>
        <a:custGeom>
          <a:avLst/>
          <a:gdLst/>
          <a:ahLst/>
          <a:cxnLst/>
          <a:rect l="0" t="0" r="0" b="0"/>
          <a:pathLst>
            <a:path>
              <a:moveTo>
                <a:pt x="0" y="23203"/>
              </a:moveTo>
              <a:lnTo>
                <a:pt x="851891" y="232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794106-FB05-47EA-A571-254DFB5DF0C7}">
      <dsp:nvSpPr>
        <dsp:cNvPr id="0" name=""/>
        <dsp:cNvSpPr/>
      </dsp:nvSpPr>
      <dsp:spPr>
        <a:xfrm rot="1289130">
          <a:off x="2666359" y="2738095"/>
          <a:ext cx="675411" cy="46406"/>
        </a:xfrm>
        <a:custGeom>
          <a:avLst/>
          <a:gdLst/>
          <a:ahLst/>
          <a:cxnLst/>
          <a:rect l="0" t="0" r="0" b="0"/>
          <a:pathLst>
            <a:path>
              <a:moveTo>
                <a:pt x="0" y="23203"/>
              </a:moveTo>
              <a:lnTo>
                <a:pt x="675411" y="232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1CCAE4-6EEB-4B50-BBB9-77C4E0F9C7D9}">
      <dsp:nvSpPr>
        <dsp:cNvPr id="0" name=""/>
        <dsp:cNvSpPr/>
      </dsp:nvSpPr>
      <dsp:spPr>
        <a:xfrm rot="20329681">
          <a:off x="2665605" y="1986079"/>
          <a:ext cx="717670" cy="46406"/>
        </a:xfrm>
        <a:custGeom>
          <a:avLst/>
          <a:gdLst/>
          <a:ahLst/>
          <a:cxnLst/>
          <a:rect l="0" t="0" r="0" b="0"/>
          <a:pathLst>
            <a:path>
              <a:moveTo>
                <a:pt x="0" y="23203"/>
              </a:moveTo>
              <a:lnTo>
                <a:pt x="717670" y="232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81A25-E2C5-4743-8983-623167D8F123}">
      <dsp:nvSpPr>
        <dsp:cNvPr id="0" name=""/>
        <dsp:cNvSpPr/>
      </dsp:nvSpPr>
      <dsp:spPr>
        <a:xfrm rot="17965051">
          <a:off x="2180510" y="1329305"/>
          <a:ext cx="907150" cy="46406"/>
        </a:xfrm>
        <a:custGeom>
          <a:avLst/>
          <a:gdLst/>
          <a:ahLst/>
          <a:cxnLst/>
          <a:rect l="0" t="0" r="0" b="0"/>
          <a:pathLst>
            <a:path>
              <a:moveTo>
                <a:pt x="0" y="23203"/>
              </a:moveTo>
              <a:lnTo>
                <a:pt x="907150" y="232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6AB3EC-571D-4FE3-9452-E1C6A83E76AD}">
      <dsp:nvSpPr>
        <dsp:cNvPr id="0" name=""/>
        <dsp:cNvSpPr/>
      </dsp:nvSpPr>
      <dsp:spPr>
        <a:xfrm>
          <a:off x="1143116" y="1328512"/>
          <a:ext cx="1824660" cy="18246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574452-6878-4808-985F-56F6D2599D91}">
      <dsp:nvSpPr>
        <dsp:cNvPr id="0" name=""/>
        <dsp:cNvSpPr/>
      </dsp:nvSpPr>
      <dsp:spPr>
        <a:xfrm>
          <a:off x="2596993" y="1808"/>
          <a:ext cx="1021458" cy="10214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400" kern="1200" dirty="0" smtClean="0"/>
            <a:t>衛福部疾管署</a:t>
          </a:r>
          <a:endParaRPr lang="zh-TW" sz="1400" kern="1200" dirty="0"/>
        </a:p>
      </dsp:txBody>
      <dsp:txXfrm>
        <a:off x="2746582" y="151397"/>
        <a:ext cx="722280" cy="722280"/>
      </dsp:txXfrm>
    </dsp:sp>
    <dsp:sp modelId="{A32D5BAA-4E1C-433C-92D3-CCEE50F41967}">
      <dsp:nvSpPr>
        <dsp:cNvPr id="0" name=""/>
        <dsp:cNvSpPr/>
      </dsp:nvSpPr>
      <dsp:spPr>
        <a:xfrm>
          <a:off x="3720598" y="1808"/>
          <a:ext cx="1532188" cy="1021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700" kern="1200" dirty="0" smtClean="0"/>
            <a:t>掌握最新疫情</a:t>
          </a:r>
          <a:endParaRPr lang="zh-TW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700" kern="1200" dirty="0" smtClean="0"/>
            <a:t>了解防疫議題</a:t>
          </a:r>
          <a:endParaRPr lang="zh-TW" sz="1700" kern="1200" dirty="0"/>
        </a:p>
      </dsp:txBody>
      <dsp:txXfrm>
        <a:off x="3720598" y="1808"/>
        <a:ext cx="1532188" cy="1021458"/>
      </dsp:txXfrm>
    </dsp:sp>
    <dsp:sp modelId="{3ED5A043-64B2-4F4A-901B-46D75219451A}">
      <dsp:nvSpPr>
        <dsp:cNvPr id="0" name=""/>
        <dsp:cNvSpPr/>
      </dsp:nvSpPr>
      <dsp:spPr>
        <a:xfrm>
          <a:off x="3324581" y="1184493"/>
          <a:ext cx="1021458" cy="10214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400" kern="1200" dirty="0" smtClean="0"/>
            <a:t>防疫小測驗</a:t>
          </a:r>
          <a:endParaRPr lang="zh-TW" sz="1400" kern="1200" dirty="0"/>
        </a:p>
      </dsp:txBody>
      <dsp:txXfrm>
        <a:off x="3474170" y="1334082"/>
        <a:ext cx="722280" cy="722280"/>
      </dsp:txXfrm>
    </dsp:sp>
    <dsp:sp modelId="{604F7B65-D828-40F4-806B-E3D8F2536D61}">
      <dsp:nvSpPr>
        <dsp:cNvPr id="0" name=""/>
        <dsp:cNvSpPr/>
      </dsp:nvSpPr>
      <dsp:spPr>
        <a:xfrm>
          <a:off x="3282813" y="2561322"/>
          <a:ext cx="1021458" cy="10214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400" kern="1200" dirty="0" smtClean="0"/>
            <a:t>你的防疫觀念正確嗎？</a:t>
          </a:r>
          <a:endParaRPr lang="zh-TW" sz="1400" kern="1200" dirty="0"/>
        </a:p>
      </dsp:txBody>
      <dsp:txXfrm>
        <a:off x="3432402" y="2710911"/>
        <a:ext cx="722280" cy="722280"/>
      </dsp:txXfrm>
    </dsp:sp>
    <dsp:sp modelId="{57F902AC-9DEA-4AB4-A07A-CE6C8AB5F7D7}">
      <dsp:nvSpPr>
        <dsp:cNvPr id="0" name=""/>
        <dsp:cNvSpPr/>
      </dsp:nvSpPr>
      <dsp:spPr>
        <a:xfrm>
          <a:off x="2501654" y="3712528"/>
          <a:ext cx="1094796" cy="10947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400" kern="1200" dirty="0" smtClean="0"/>
            <a:t>擊敗新冠病毒，健康久久！</a:t>
          </a:r>
          <a:endParaRPr lang="zh-TW" sz="1400" kern="1200" dirty="0"/>
        </a:p>
      </dsp:txBody>
      <dsp:txXfrm>
        <a:off x="2661983" y="3872857"/>
        <a:ext cx="774138" cy="774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116632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 flip="none" rotWithShape="1">
          <a:gsLst>
            <a:gs pos="100000">
              <a:srgbClr val="DA56E8"/>
            </a:gs>
            <a:gs pos="0">
              <a:schemeClr val="accent3">
                <a:lumMod val="67000"/>
              </a:schemeClr>
            </a:gs>
            <a:gs pos="100000">
              <a:srgbClr val="00B05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7000"/>
              </a:schemeClr>
            </a:gs>
            <a:gs pos="100000">
              <a:srgbClr val="00330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輯母按一下以編片</a:t>
            </a:r>
            <a:r>
              <a:rPr lang="zh-TW" altLang="en-US" dirty="0"/>
              <a:t>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FF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69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708920"/>
            <a:ext cx="4320480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DA56E8"/>
            </a:gs>
            <a:gs pos="0">
              <a:srgbClr val="00B0F0"/>
            </a:gs>
            <a:gs pos="100000">
              <a:srgbClr val="00B05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5658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DA56E8"/>
            </a:gs>
            <a:gs pos="0">
              <a:srgbClr val="FFFF00"/>
            </a:gs>
            <a:gs pos="100000">
              <a:srgbClr val="00B05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38667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DA56E8"/>
            </a:gs>
            <a:gs pos="0">
              <a:schemeClr val="accent3">
                <a:lumMod val="40000"/>
                <a:lumOff val="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6788104"/>
              </p:ext>
            </p:extLst>
          </p:nvPr>
        </p:nvGraphicFramePr>
        <p:xfrm>
          <a:off x="2771800" y="1417638"/>
          <a:ext cx="7077472" cy="4809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103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2021-12-07T07:07:44Z</dcterms:modified>
</cp:coreProperties>
</file>