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DC8802-FCAD-469F-8056-E17653B2C06C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FE0243FD-F3A3-4C70-BBE9-1E4BD09E2B96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4C6CBC08-8FA4-46AE-873B-40F014136146}" type="parTrans" cxnId="{11E922CC-6DDB-49FA-BF64-3482A7C3D093}">
      <dgm:prSet/>
      <dgm:spPr/>
      <dgm:t>
        <a:bodyPr/>
        <a:lstStyle/>
        <a:p>
          <a:endParaRPr lang="zh-TW" altLang="en-US"/>
        </a:p>
      </dgm:t>
    </dgm:pt>
    <dgm:pt modelId="{18FBC156-C873-4691-A7C9-7E02D5BDA96E}" type="sibTrans" cxnId="{11E922CC-6DDB-49FA-BF64-3482A7C3D093}">
      <dgm:prSet/>
      <dgm:spPr/>
      <dgm:t>
        <a:bodyPr/>
        <a:lstStyle/>
        <a:p>
          <a:endParaRPr lang="zh-TW" altLang="en-US"/>
        </a:p>
      </dgm:t>
    </dgm:pt>
    <dgm:pt modelId="{988C541F-5272-4585-BEBD-FF02ECB6EC8F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E383DCAB-70A0-4D63-A9D3-31EA24519181}" type="parTrans" cxnId="{2F01D6C8-BE94-478E-A4F7-132283E93D2E}">
      <dgm:prSet/>
      <dgm:spPr/>
      <dgm:t>
        <a:bodyPr/>
        <a:lstStyle/>
        <a:p>
          <a:endParaRPr lang="zh-TW" altLang="en-US"/>
        </a:p>
      </dgm:t>
    </dgm:pt>
    <dgm:pt modelId="{F5C8E5A2-DDFD-4843-A88A-D7BBFFCC9233}" type="sibTrans" cxnId="{2F01D6C8-BE94-478E-A4F7-132283E93D2E}">
      <dgm:prSet/>
      <dgm:spPr/>
      <dgm:t>
        <a:bodyPr/>
        <a:lstStyle/>
        <a:p>
          <a:endParaRPr lang="zh-TW" altLang="en-US"/>
        </a:p>
      </dgm:t>
    </dgm:pt>
    <dgm:pt modelId="{497BB343-E799-4DDA-8973-034918F42CF3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F5059D8C-274F-4AB5-8033-E4E5287AAD1C}" type="parTrans" cxnId="{D92EAC5C-4DF4-4DF7-A4C3-6CB3E7DD6D97}">
      <dgm:prSet/>
      <dgm:spPr/>
      <dgm:t>
        <a:bodyPr/>
        <a:lstStyle/>
        <a:p>
          <a:endParaRPr lang="zh-TW" altLang="en-US"/>
        </a:p>
      </dgm:t>
    </dgm:pt>
    <dgm:pt modelId="{D1A5F7D2-7934-479B-90BC-0E35359355A0}" type="sibTrans" cxnId="{D92EAC5C-4DF4-4DF7-A4C3-6CB3E7DD6D97}">
      <dgm:prSet/>
      <dgm:spPr/>
      <dgm:t>
        <a:bodyPr/>
        <a:lstStyle/>
        <a:p>
          <a:endParaRPr lang="zh-TW" altLang="en-US"/>
        </a:p>
      </dgm:t>
    </dgm:pt>
    <dgm:pt modelId="{947E583A-4FAF-47BA-A9B0-0A202AC7A507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E4C889C8-A8F2-4CEB-A996-93733680F71A}" type="parTrans" cxnId="{B42EB9C1-F2F1-4C7C-9BFD-AEF14B0C19AB}">
      <dgm:prSet/>
      <dgm:spPr/>
      <dgm:t>
        <a:bodyPr/>
        <a:lstStyle/>
        <a:p>
          <a:endParaRPr lang="zh-TW" altLang="en-US"/>
        </a:p>
      </dgm:t>
    </dgm:pt>
    <dgm:pt modelId="{1C3BEC69-96A0-48B9-8A47-41B5CF9065F6}" type="sibTrans" cxnId="{B42EB9C1-F2F1-4C7C-9BFD-AEF14B0C19AB}">
      <dgm:prSet/>
      <dgm:spPr/>
      <dgm:t>
        <a:bodyPr/>
        <a:lstStyle/>
        <a:p>
          <a:endParaRPr lang="zh-TW" altLang="en-US"/>
        </a:p>
      </dgm:t>
    </dgm:pt>
    <dgm:pt modelId="{D5E4CDE5-0E9A-4ED4-A90B-F3CF3B647B36}" type="pres">
      <dgm:prSet presAssocID="{0ADC8802-FCAD-469F-8056-E17653B2C06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F20EDCB-458F-4BB1-A18B-E5A3C4FE117E}" type="pres">
      <dgm:prSet presAssocID="{0ADC8802-FCAD-469F-8056-E17653B2C06C}" presName="fgShape" presStyleLbl="fgShp" presStyleIdx="0" presStyleCnt="1"/>
      <dgm:spPr/>
    </dgm:pt>
    <dgm:pt modelId="{3C2E89FD-E735-4371-A391-41A3EB430A61}" type="pres">
      <dgm:prSet presAssocID="{0ADC8802-FCAD-469F-8056-E17653B2C06C}" presName="linComp" presStyleCnt="0"/>
      <dgm:spPr/>
    </dgm:pt>
    <dgm:pt modelId="{1025214F-9B55-482C-B6C8-77045A539816}" type="pres">
      <dgm:prSet presAssocID="{FE0243FD-F3A3-4C70-BBE9-1E4BD09E2B96}" presName="compNode" presStyleCnt="0"/>
      <dgm:spPr/>
    </dgm:pt>
    <dgm:pt modelId="{FCA9D847-5D08-44E3-9C29-64B719CA4475}" type="pres">
      <dgm:prSet presAssocID="{FE0243FD-F3A3-4C70-BBE9-1E4BD09E2B96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79EFF169-12EB-4E75-A125-90876F8D8CD8}" type="pres">
      <dgm:prSet presAssocID="{FE0243FD-F3A3-4C70-BBE9-1E4BD09E2B96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6FF5467-F8C8-47F9-A046-EAD1F7110F67}" type="pres">
      <dgm:prSet presAssocID="{FE0243FD-F3A3-4C70-BBE9-1E4BD09E2B96}" presName="invisiNode" presStyleLbl="node1" presStyleIdx="0" presStyleCnt="4"/>
      <dgm:spPr/>
    </dgm:pt>
    <dgm:pt modelId="{A4128F2D-AEC8-45AE-A99C-D780A2A12EBC}" type="pres">
      <dgm:prSet presAssocID="{FE0243FD-F3A3-4C70-BBE9-1E4BD09E2B96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594388D-010E-49E1-9F74-11BF3F87AF55}" type="pres">
      <dgm:prSet presAssocID="{18FBC156-C873-4691-A7C9-7E02D5BDA96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7FF3404-1372-4751-91BE-23C0E0B9084D}" type="pres">
      <dgm:prSet presAssocID="{988C541F-5272-4585-BEBD-FF02ECB6EC8F}" presName="compNode" presStyleCnt="0"/>
      <dgm:spPr/>
    </dgm:pt>
    <dgm:pt modelId="{E72A067E-DDDF-4EB2-A297-BE52D9183499}" type="pres">
      <dgm:prSet presAssocID="{988C541F-5272-4585-BEBD-FF02ECB6EC8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A3B34D67-E4A0-43C4-980F-6B946CE823F6}" type="pres">
      <dgm:prSet presAssocID="{988C541F-5272-4585-BEBD-FF02ECB6EC8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520D84-B2E9-43E6-AA9D-BC8EA29E7CDF}" type="pres">
      <dgm:prSet presAssocID="{988C541F-5272-4585-BEBD-FF02ECB6EC8F}" presName="invisiNode" presStyleLbl="node1" presStyleIdx="1" presStyleCnt="4"/>
      <dgm:spPr/>
    </dgm:pt>
    <dgm:pt modelId="{9DE7734D-8853-46A0-8F4E-2F87F9837B98}" type="pres">
      <dgm:prSet presAssocID="{988C541F-5272-4585-BEBD-FF02ECB6EC8F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1E8417C-4C4F-46FD-8F61-6A280A76630E}" type="pres">
      <dgm:prSet presAssocID="{F5C8E5A2-DDFD-4843-A88A-D7BBFFCC923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F6F0394-AAEA-43C6-9AB1-9412B016AAB2}" type="pres">
      <dgm:prSet presAssocID="{497BB343-E799-4DDA-8973-034918F42CF3}" presName="compNode" presStyleCnt="0"/>
      <dgm:spPr/>
    </dgm:pt>
    <dgm:pt modelId="{D3CCB688-D7AC-40AC-A59C-183E415A5F24}" type="pres">
      <dgm:prSet presAssocID="{497BB343-E799-4DDA-8973-034918F42CF3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1C4E9D9-7E6D-42C9-AB03-3B1C11B82846}" type="pres">
      <dgm:prSet presAssocID="{497BB343-E799-4DDA-8973-034918F42CF3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902CAB5-A25C-40B5-94A6-B7265B1E151C}" type="pres">
      <dgm:prSet presAssocID="{497BB343-E799-4DDA-8973-034918F42CF3}" presName="invisiNode" presStyleLbl="node1" presStyleIdx="2" presStyleCnt="4"/>
      <dgm:spPr/>
    </dgm:pt>
    <dgm:pt modelId="{884529A2-E4DC-44DB-A8A7-25A543DF6770}" type="pres">
      <dgm:prSet presAssocID="{497BB343-E799-4DDA-8973-034918F42CF3}" presName="imagNode" presStyleLbl="fgImgPlace1" presStyleIdx="2" presStyleCnt="4" custLinFactNeighborX="5165" custLinFactNeighborY="-178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BCB63A0-C388-450E-9482-78E3444CF96E}" type="pres">
      <dgm:prSet presAssocID="{D1A5F7D2-7934-479B-90BC-0E35359355A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3B0E1B6-D9CC-4154-B588-9D01A458C2DF}" type="pres">
      <dgm:prSet presAssocID="{947E583A-4FAF-47BA-A9B0-0A202AC7A507}" presName="compNode" presStyleCnt="0"/>
      <dgm:spPr/>
    </dgm:pt>
    <dgm:pt modelId="{37E6A451-24EC-4531-8EFE-A6003847DCC5}" type="pres">
      <dgm:prSet presAssocID="{947E583A-4FAF-47BA-A9B0-0A202AC7A507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48957A94-2B55-463A-A24B-AE0AA7EE89A3}" type="pres">
      <dgm:prSet presAssocID="{947E583A-4FAF-47BA-A9B0-0A202AC7A507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ABA3DD-E130-405B-8401-40BA5CF6891E}" type="pres">
      <dgm:prSet presAssocID="{947E583A-4FAF-47BA-A9B0-0A202AC7A507}" presName="invisiNode" presStyleLbl="node1" presStyleIdx="3" presStyleCnt="4"/>
      <dgm:spPr/>
    </dgm:pt>
    <dgm:pt modelId="{5E3BAA97-4B4D-422C-A8E3-EA00589638A4}" type="pres">
      <dgm:prSet presAssocID="{947E583A-4FAF-47BA-A9B0-0A202AC7A507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DAF6EBC7-B654-4919-B488-0D0D1430654B}" type="presOf" srcId="{947E583A-4FAF-47BA-A9B0-0A202AC7A507}" destId="{48957A94-2B55-463A-A24B-AE0AA7EE89A3}" srcOrd="1" destOrd="0" presId="urn:microsoft.com/office/officeart/2005/8/layout/hList7"/>
    <dgm:cxn modelId="{2F01D6C8-BE94-478E-A4F7-132283E93D2E}" srcId="{0ADC8802-FCAD-469F-8056-E17653B2C06C}" destId="{988C541F-5272-4585-BEBD-FF02ECB6EC8F}" srcOrd="1" destOrd="0" parTransId="{E383DCAB-70A0-4D63-A9D3-31EA24519181}" sibTransId="{F5C8E5A2-DDFD-4843-A88A-D7BBFFCC9233}"/>
    <dgm:cxn modelId="{D92EAC5C-4DF4-4DF7-A4C3-6CB3E7DD6D97}" srcId="{0ADC8802-FCAD-469F-8056-E17653B2C06C}" destId="{497BB343-E799-4DDA-8973-034918F42CF3}" srcOrd="2" destOrd="0" parTransId="{F5059D8C-274F-4AB5-8033-E4E5287AAD1C}" sibTransId="{D1A5F7D2-7934-479B-90BC-0E35359355A0}"/>
    <dgm:cxn modelId="{5B4FF55B-38A1-4A25-8FA8-F3D1C25A3546}" type="presOf" srcId="{FE0243FD-F3A3-4C70-BBE9-1E4BD09E2B96}" destId="{FCA9D847-5D08-44E3-9C29-64B719CA4475}" srcOrd="0" destOrd="0" presId="urn:microsoft.com/office/officeart/2005/8/layout/hList7"/>
    <dgm:cxn modelId="{8D86ED81-427B-4BEB-B552-2BCEBA1FEDB6}" type="presOf" srcId="{497BB343-E799-4DDA-8973-034918F42CF3}" destId="{D3CCB688-D7AC-40AC-A59C-183E415A5F24}" srcOrd="0" destOrd="0" presId="urn:microsoft.com/office/officeart/2005/8/layout/hList7"/>
    <dgm:cxn modelId="{0D783AB4-EFDB-4269-A142-7E342DC998FA}" type="presOf" srcId="{947E583A-4FAF-47BA-A9B0-0A202AC7A507}" destId="{37E6A451-24EC-4531-8EFE-A6003847DCC5}" srcOrd="0" destOrd="0" presId="urn:microsoft.com/office/officeart/2005/8/layout/hList7"/>
    <dgm:cxn modelId="{D4F65D89-906F-42B6-9A6C-22FC188E4CD2}" type="presOf" srcId="{988C541F-5272-4585-BEBD-FF02ECB6EC8F}" destId="{A3B34D67-E4A0-43C4-980F-6B946CE823F6}" srcOrd="1" destOrd="0" presId="urn:microsoft.com/office/officeart/2005/8/layout/hList7"/>
    <dgm:cxn modelId="{B7B23206-F9EE-4C1F-86EB-60EE1D0ACAD9}" type="presOf" srcId="{FE0243FD-F3A3-4C70-BBE9-1E4BD09E2B96}" destId="{79EFF169-12EB-4E75-A125-90876F8D8CD8}" srcOrd="1" destOrd="0" presId="urn:microsoft.com/office/officeart/2005/8/layout/hList7"/>
    <dgm:cxn modelId="{537B53E0-4128-4E51-9851-4D95A7364EFF}" type="presOf" srcId="{988C541F-5272-4585-BEBD-FF02ECB6EC8F}" destId="{E72A067E-DDDF-4EB2-A297-BE52D9183499}" srcOrd="0" destOrd="0" presId="urn:microsoft.com/office/officeart/2005/8/layout/hList7"/>
    <dgm:cxn modelId="{85FF2381-6A54-4182-A514-0ADF11B9F105}" type="presOf" srcId="{497BB343-E799-4DDA-8973-034918F42CF3}" destId="{D1C4E9D9-7E6D-42C9-AB03-3B1C11B82846}" srcOrd="1" destOrd="0" presId="urn:microsoft.com/office/officeart/2005/8/layout/hList7"/>
    <dgm:cxn modelId="{B42EB9C1-F2F1-4C7C-9BFD-AEF14B0C19AB}" srcId="{0ADC8802-FCAD-469F-8056-E17653B2C06C}" destId="{947E583A-4FAF-47BA-A9B0-0A202AC7A507}" srcOrd="3" destOrd="0" parTransId="{E4C889C8-A8F2-4CEB-A996-93733680F71A}" sibTransId="{1C3BEC69-96A0-48B9-8A47-41B5CF9065F6}"/>
    <dgm:cxn modelId="{11E922CC-6DDB-49FA-BF64-3482A7C3D093}" srcId="{0ADC8802-FCAD-469F-8056-E17653B2C06C}" destId="{FE0243FD-F3A3-4C70-BBE9-1E4BD09E2B96}" srcOrd="0" destOrd="0" parTransId="{4C6CBC08-8FA4-46AE-873B-40F014136146}" sibTransId="{18FBC156-C873-4691-A7C9-7E02D5BDA96E}"/>
    <dgm:cxn modelId="{6031E318-5EE9-45A1-AB1D-CB16715FD68B}" type="presOf" srcId="{D1A5F7D2-7934-479B-90BC-0E35359355A0}" destId="{5BCB63A0-C388-450E-9482-78E3444CF96E}" srcOrd="0" destOrd="0" presId="urn:microsoft.com/office/officeart/2005/8/layout/hList7"/>
    <dgm:cxn modelId="{639F48CF-AD50-442F-8255-D700FC86FB89}" type="presOf" srcId="{F5C8E5A2-DDFD-4843-A88A-D7BBFFCC9233}" destId="{F1E8417C-4C4F-46FD-8F61-6A280A76630E}" srcOrd="0" destOrd="0" presId="urn:microsoft.com/office/officeart/2005/8/layout/hList7"/>
    <dgm:cxn modelId="{7EF8A67F-24B8-413A-B138-88A7EF9E4C6D}" type="presOf" srcId="{0ADC8802-FCAD-469F-8056-E17653B2C06C}" destId="{D5E4CDE5-0E9A-4ED4-A90B-F3CF3B647B36}" srcOrd="0" destOrd="0" presId="urn:microsoft.com/office/officeart/2005/8/layout/hList7"/>
    <dgm:cxn modelId="{9058A405-61DD-4D77-8CE9-151F722CC26E}" type="presOf" srcId="{18FBC156-C873-4691-A7C9-7E02D5BDA96E}" destId="{2594388D-010E-49E1-9F74-11BF3F87AF55}" srcOrd="0" destOrd="0" presId="urn:microsoft.com/office/officeart/2005/8/layout/hList7"/>
    <dgm:cxn modelId="{3AC76DC9-DD7F-4713-9B79-0D730CE07949}" type="presParOf" srcId="{D5E4CDE5-0E9A-4ED4-A90B-F3CF3B647B36}" destId="{5F20EDCB-458F-4BB1-A18B-E5A3C4FE117E}" srcOrd="0" destOrd="0" presId="urn:microsoft.com/office/officeart/2005/8/layout/hList7"/>
    <dgm:cxn modelId="{C7621685-E005-4BBE-8515-DE80897F6EB6}" type="presParOf" srcId="{D5E4CDE5-0E9A-4ED4-A90B-F3CF3B647B36}" destId="{3C2E89FD-E735-4371-A391-41A3EB430A61}" srcOrd="1" destOrd="0" presId="urn:microsoft.com/office/officeart/2005/8/layout/hList7"/>
    <dgm:cxn modelId="{1E445F5B-3D86-4385-AB55-C99CE29E0502}" type="presParOf" srcId="{3C2E89FD-E735-4371-A391-41A3EB430A61}" destId="{1025214F-9B55-482C-B6C8-77045A539816}" srcOrd="0" destOrd="0" presId="urn:microsoft.com/office/officeart/2005/8/layout/hList7"/>
    <dgm:cxn modelId="{E7651EB7-625A-4675-9647-854842D130E6}" type="presParOf" srcId="{1025214F-9B55-482C-B6C8-77045A539816}" destId="{FCA9D847-5D08-44E3-9C29-64B719CA4475}" srcOrd="0" destOrd="0" presId="urn:microsoft.com/office/officeart/2005/8/layout/hList7"/>
    <dgm:cxn modelId="{435D4D95-B9CF-4D7F-92DE-BB19ED1B59F5}" type="presParOf" srcId="{1025214F-9B55-482C-B6C8-77045A539816}" destId="{79EFF169-12EB-4E75-A125-90876F8D8CD8}" srcOrd="1" destOrd="0" presId="urn:microsoft.com/office/officeart/2005/8/layout/hList7"/>
    <dgm:cxn modelId="{3F3BEC88-E4AC-4C78-AF4C-A09F9022B22E}" type="presParOf" srcId="{1025214F-9B55-482C-B6C8-77045A539816}" destId="{96FF5467-F8C8-47F9-A046-EAD1F7110F67}" srcOrd="2" destOrd="0" presId="urn:microsoft.com/office/officeart/2005/8/layout/hList7"/>
    <dgm:cxn modelId="{B9A2DAC9-6B6C-4A40-812B-2013BF4655B0}" type="presParOf" srcId="{1025214F-9B55-482C-B6C8-77045A539816}" destId="{A4128F2D-AEC8-45AE-A99C-D780A2A12EBC}" srcOrd="3" destOrd="0" presId="urn:microsoft.com/office/officeart/2005/8/layout/hList7"/>
    <dgm:cxn modelId="{C3AC877F-EF52-48A5-AAA0-301762CD9265}" type="presParOf" srcId="{3C2E89FD-E735-4371-A391-41A3EB430A61}" destId="{2594388D-010E-49E1-9F74-11BF3F87AF55}" srcOrd="1" destOrd="0" presId="urn:microsoft.com/office/officeart/2005/8/layout/hList7"/>
    <dgm:cxn modelId="{4CE755C7-A812-4759-95DE-A8FADF9C11B9}" type="presParOf" srcId="{3C2E89FD-E735-4371-A391-41A3EB430A61}" destId="{17FF3404-1372-4751-91BE-23C0E0B9084D}" srcOrd="2" destOrd="0" presId="urn:microsoft.com/office/officeart/2005/8/layout/hList7"/>
    <dgm:cxn modelId="{7BE49959-21D5-4AFA-AE16-7D97F0AA6A10}" type="presParOf" srcId="{17FF3404-1372-4751-91BE-23C0E0B9084D}" destId="{E72A067E-DDDF-4EB2-A297-BE52D9183499}" srcOrd="0" destOrd="0" presId="urn:microsoft.com/office/officeart/2005/8/layout/hList7"/>
    <dgm:cxn modelId="{F1E96A8F-AF4F-4221-88BD-EDECD2AE1205}" type="presParOf" srcId="{17FF3404-1372-4751-91BE-23C0E0B9084D}" destId="{A3B34D67-E4A0-43C4-980F-6B946CE823F6}" srcOrd="1" destOrd="0" presId="urn:microsoft.com/office/officeart/2005/8/layout/hList7"/>
    <dgm:cxn modelId="{E97E3129-DA78-4897-BCD4-D3E9B1C3266F}" type="presParOf" srcId="{17FF3404-1372-4751-91BE-23C0E0B9084D}" destId="{89520D84-B2E9-43E6-AA9D-BC8EA29E7CDF}" srcOrd="2" destOrd="0" presId="urn:microsoft.com/office/officeart/2005/8/layout/hList7"/>
    <dgm:cxn modelId="{896C33C1-4F32-42DA-9D3F-F541AC52B4FB}" type="presParOf" srcId="{17FF3404-1372-4751-91BE-23C0E0B9084D}" destId="{9DE7734D-8853-46A0-8F4E-2F87F9837B98}" srcOrd="3" destOrd="0" presId="urn:microsoft.com/office/officeart/2005/8/layout/hList7"/>
    <dgm:cxn modelId="{A956D82E-FDD9-41ED-970F-9A53B961001A}" type="presParOf" srcId="{3C2E89FD-E735-4371-A391-41A3EB430A61}" destId="{F1E8417C-4C4F-46FD-8F61-6A280A76630E}" srcOrd="3" destOrd="0" presId="urn:microsoft.com/office/officeart/2005/8/layout/hList7"/>
    <dgm:cxn modelId="{7A93EB14-791D-4121-8F99-64D57EB747E6}" type="presParOf" srcId="{3C2E89FD-E735-4371-A391-41A3EB430A61}" destId="{EF6F0394-AAEA-43C6-9AB1-9412B016AAB2}" srcOrd="4" destOrd="0" presId="urn:microsoft.com/office/officeart/2005/8/layout/hList7"/>
    <dgm:cxn modelId="{A25A3D6C-0F3C-4F70-B052-DE57B0C2CDD7}" type="presParOf" srcId="{EF6F0394-AAEA-43C6-9AB1-9412B016AAB2}" destId="{D3CCB688-D7AC-40AC-A59C-183E415A5F24}" srcOrd="0" destOrd="0" presId="urn:microsoft.com/office/officeart/2005/8/layout/hList7"/>
    <dgm:cxn modelId="{500A40EC-A3A6-4FC6-ADC7-D5B710E89F16}" type="presParOf" srcId="{EF6F0394-AAEA-43C6-9AB1-9412B016AAB2}" destId="{D1C4E9D9-7E6D-42C9-AB03-3B1C11B82846}" srcOrd="1" destOrd="0" presId="urn:microsoft.com/office/officeart/2005/8/layout/hList7"/>
    <dgm:cxn modelId="{6B9D33F9-3AFE-4350-9E7E-447B0268A8DF}" type="presParOf" srcId="{EF6F0394-AAEA-43C6-9AB1-9412B016AAB2}" destId="{6902CAB5-A25C-40B5-94A6-B7265B1E151C}" srcOrd="2" destOrd="0" presId="urn:microsoft.com/office/officeart/2005/8/layout/hList7"/>
    <dgm:cxn modelId="{00DF3BBD-95D9-46E0-BFDE-0510E13DE527}" type="presParOf" srcId="{EF6F0394-AAEA-43C6-9AB1-9412B016AAB2}" destId="{884529A2-E4DC-44DB-A8A7-25A543DF6770}" srcOrd="3" destOrd="0" presId="urn:microsoft.com/office/officeart/2005/8/layout/hList7"/>
    <dgm:cxn modelId="{88BC921F-B4AE-4AC7-98F7-145067908490}" type="presParOf" srcId="{3C2E89FD-E735-4371-A391-41A3EB430A61}" destId="{5BCB63A0-C388-450E-9482-78E3444CF96E}" srcOrd="5" destOrd="0" presId="urn:microsoft.com/office/officeart/2005/8/layout/hList7"/>
    <dgm:cxn modelId="{F3412862-6F96-4149-98F7-3BF4766A6A7F}" type="presParOf" srcId="{3C2E89FD-E735-4371-A391-41A3EB430A61}" destId="{63B0E1B6-D9CC-4154-B588-9D01A458C2DF}" srcOrd="6" destOrd="0" presId="urn:microsoft.com/office/officeart/2005/8/layout/hList7"/>
    <dgm:cxn modelId="{A30560DB-02C4-444F-AC28-6D8FCB61481B}" type="presParOf" srcId="{63B0E1B6-D9CC-4154-B588-9D01A458C2DF}" destId="{37E6A451-24EC-4531-8EFE-A6003847DCC5}" srcOrd="0" destOrd="0" presId="urn:microsoft.com/office/officeart/2005/8/layout/hList7"/>
    <dgm:cxn modelId="{ABCCEEFD-E352-4AB3-BD39-A3369D22EF20}" type="presParOf" srcId="{63B0E1B6-D9CC-4154-B588-9D01A458C2DF}" destId="{48957A94-2B55-463A-A24B-AE0AA7EE89A3}" srcOrd="1" destOrd="0" presId="urn:microsoft.com/office/officeart/2005/8/layout/hList7"/>
    <dgm:cxn modelId="{127EB441-8526-4E25-A5E9-8E30BA43A623}" type="presParOf" srcId="{63B0E1B6-D9CC-4154-B588-9D01A458C2DF}" destId="{ECABA3DD-E130-405B-8401-40BA5CF6891E}" srcOrd="2" destOrd="0" presId="urn:microsoft.com/office/officeart/2005/8/layout/hList7"/>
    <dgm:cxn modelId="{A3C4CD4A-27A4-4B31-BD63-12D3FB05E50B}" type="presParOf" srcId="{63B0E1B6-D9CC-4154-B588-9D01A458C2DF}" destId="{5E3BAA97-4B4D-422C-A8E3-EA00589638A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F35375-CBB8-45F6-B108-31FCFFC51FD5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8999033-DD83-4A9A-AB3A-0F3B2AD32467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9345E358-2300-4D72-853E-8DE0C993F39E}" type="parTrans" cxnId="{102DE8C7-245F-4B66-A185-B0DB2E068688}">
      <dgm:prSet/>
      <dgm:spPr/>
      <dgm:t>
        <a:bodyPr/>
        <a:lstStyle/>
        <a:p>
          <a:endParaRPr lang="zh-TW" altLang="en-US"/>
        </a:p>
      </dgm:t>
    </dgm:pt>
    <dgm:pt modelId="{9299A95A-2093-4310-9E00-D1F2CCCB4B64}" type="sibTrans" cxnId="{102DE8C7-245F-4B66-A185-B0DB2E068688}">
      <dgm:prSet/>
      <dgm:spPr/>
      <dgm:t>
        <a:bodyPr/>
        <a:lstStyle/>
        <a:p>
          <a:endParaRPr lang="zh-TW" altLang="en-US"/>
        </a:p>
      </dgm:t>
    </dgm:pt>
    <dgm:pt modelId="{8FCBF4FD-F801-49A3-8C56-C6062EC6135E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0C159EC8-8094-43F3-9308-867BA38682D9}" type="parTrans" cxnId="{59636B85-BC96-424E-8CAF-EC130A2F67B6}">
      <dgm:prSet/>
      <dgm:spPr/>
      <dgm:t>
        <a:bodyPr/>
        <a:lstStyle/>
        <a:p>
          <a:endParaRPr lang="zh-TW" altLang="en-US"/>
        </a:p>
      </dgm:t>
    </dgm:pt>
    <dgm:pt modelId="{8784B838-A6FF-41DC-A081-A2A4E3EDCEC6}" type="sibTrans" cxnId="{59636B85-BC96-424E-8CAF-EC130A2F67B6}">
      <dgm:prSet/>
      <dgm:spPr/>
      <dgm:t>
        <a:bodyPr/>
        <a:lstStyle/>
        <a:p>
          <a:endParaRPr lang="zh-TW" altLang="en-US"/>
        </a:p>
      </dgm:t>
    </dgm:pt>
    <dgm:pt modelId="{1CECD90A-A469-40FD-99AA-E49D40022BCC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95A22713-983D-4236-AC84-6C43E874E72D}" type="parTrans" cxnId="{BDC43AB7-F3D2-48F5-9E6A-C3CBAC709B0B}">
      <dgm:prSet/>
      <dgm:spPr/>
      <dgm:t>
        <a:bodyPr/>
        <a:lstStyle/>
        <a:p>
          <a:endParaRPr lang="zh-TW" altLang="en-US"/>
        </a:p>
      </dgm:t>
    </dgm:pt>
    <dgm:pt modelId="{2A35F800-09B6-43B8-BB8C-A532AEA615CD}" type="sibTrans" cxnId="{BDC43AB7-F3D2-48F5-9E6A-C3CBAC709B0B}">
      <dgm:prSet/>
      <dgm:spPr/>
      <dgm:t>
        <a:bodyPr/>
        <a:lstStyle/>
        <a:p>
          <a:endParaRPr lang="zh-TW" altLang="en-US"/>
        </a:p>
      </dgm:t>
    </dgm:pt>
    <dgm:pt modelId="{9595DD40-CB89-4B94-AD79-24B2611824E9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29A6036C-A863-4860-9A97-639A8A8506F5}" type="parTrans" cxnId="{34D9D8CB-0FBA-402D-9AB3-E215DFA1A981}">
      <dgm:prSet/>
      <dgm:spPr/>
      <dgm:t>
        <a:bodyPr/>
        <a:lstStyle/>
        <a:p>
          <a:endParaRPr lang="zh-TW" altLang="en-US"/>
        </a:p>
      </dgm:t>
    </dgm:pt>
    <dgm:pt modelId="{DC5EDA92-468A-4958-9503-7A76561EACB9}" type="sibTrans" cxnId="{34D9D8CB-0FBA-402D-9AB3-E215DFA1A981}">
      <dgm:prSet/>
      <dgm:spPr/>
      <dgm:t>
        <a:bodyPr/>
        <a:lstStyle/>
        <a:p>
          <a:endParaRPr lang="zh-TW" altLang="en-US"/>
        </a:p>
      </dgm:t>
    </dgm:pt>
    <dgm:pt modelId="{ACCBE028-A566-42B6-91F2-173E75DD2951}" type="pres">
      <dgm:prSet presAssocID="{7FF35375-CBB8-45F6-B108-31FCFFC51FD5}" presName="rootNode" presStyleCnt="0">
        <dgm:presLayoutVars>
          <dgm:chMax/>
          <dgm:chPref/>
          <dgm:dir/>
          <dgm:animLvl val="lvl"/>
        </dgm:presLayoutVars>
      </dgm:prSet>
      <dgm:spPr/>
    </dgm:pt>
    <dgm:pt modelId="{D219B6E1-A518-4101-8670-D8502AE0440D}" type="pres">
      <dgm:prSet presAssocID="{88999033-DD83-4A9A-AB3A-0F3B2AD32467}" presName="composite" presStyleCnt="0"/>
      <dgm:spPr/>
    </dgm:pt>
    <dgm:pt modelId="{27118E1D-EDE8-427F-924A-0B7F53D7EB83}" type="pres">
      <dgm:prSet presAssocID="{88999033-DD83-4A9A-AB3A-0F3B2AD32467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DE0E87C8-8941-4082-AF92-9C2234428556}" type="pres">
      <dgm:prSet presAssocID="{88999033-DD83-4A9A-AB3A-0F3B2AD32467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DBEA34B-A9D2-4E21-A964-6C03C86A942B}" type="pres">
      <dgm:prSet presAssocID="{88999033-DD83-4A9A-AB3A-0F3B2AD32467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DA399281-C77B-4E85-8F07-4E1B99E8F93A}" type="pres">
      <dgm:prSet presAssocID="{9299A95A-2093-4310-9E00-D1F2CCCB4B64}" presName="sibTrans" presStyleCnt="0"/>
      <dgm:spPr/>
    </dgm:pt>
    <dgm:pt modelId="{FC38E1B0-AAF4-4AB5-B568-395ACE45F27E}" type="pres">
      <dgm:prSet presAssocID="{1CECD90A-A469-40FD-99AA-E49D40022BCC}" presName="composite" presStyleCnt="0"/>
      <dgm:spPr/>
    </dgm:pt>
    <dgm:pt modelId="{A3B467EA-3882-463A-854F-9B3F83039187}" type="pres">
      <dgm:prSet presAssocID="{1CECD90A-A469-40FD-99AA-E49D40022BC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75F43E65-9816-4860-982A-883AD27A3CD9}" type="pres">
      <dgm:prSet presAssocID="{1CECD90A-A469-40FD-99AA-E49D40022BCC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A7D3934-0735-451C-8EDF-A09038E22775}" type="pres">
      <dgm:prSet presAssocID="{1CECD90A-A469-40FD-99AA-E49D40022BCC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F02B5C54-544E-419D-8184-29F1A80BA1F0}" type="presOf" srcId="{88999033-DD83-4A9A-AB3A-0F3B2AD32467}" destId="{27118E1D-EDE8-427F-924A-0B7F53D7EB83}" srcOrd="0" destOrd="0" presId="urn:microsoft.com/office/officeart/2008/layout/TitledPictureBlocks"/>
    <dgm:cxn modelId="{102DE8C7-245F-4B66-A185-B0DB2E068688}" srcId="{7FF35375-CBB8-45F6-B108-31FCFFC51FD5}" destId="{88999033-DD83-4A9A-AB3A-0F3B2AD32467}" srcOrd="0" destOrd="0" parTransId="{9345E358-2300-4D72-853E-8DE0C993F39E}" sibTransId="{9299A95A-2093-4310-9E00-D1F2CCCB4B64}"/>
    <dgm:cxn modelId="{CD913286-619D-4908-BCC7-76EB620C7699}" type="presOf" srcId="{9595DD40-CB89-4B94-AD79-24B2611824E9}" destId="{7A7D3934-0735-451C-8EDF-A09038E22775}" srcOrd="0" destOrd="0" presId="urn:microsoft.com/office/officeart/2008/layout/TitledPictureBlocks"/>
    <dgm:cxn modelId="{34D9D8CB-0FBA-402D-9AB3-E215DFA1A981}" srcId="{1CECD90A-A469-40FD-99AA-E49D40022BCC}" destId="{9595DD40-CB89-4B94-AD79-24B2611824E9}" srcOrd="0" destOrd="0" parTransId="{29A6036C-A863-4860-9A97-639A8A8506F5}" sibTransId="{DC5EDA92-468A-4958-9503-7A76561EACB9}"/>
    <dgm:cxn modelId="{37FDE498-78F2-4BE0-A948-595BBBF33333}" type="presOf" srcId="{7FF35375-CBB8-45F6-B108-31FCFFC51FD5}" destId="{ACCBE028-A566-42B6-91F2-173E75DD2951}" srcOrd="0" destOrd="0" presId="urn:microsoft.com/office/officeart/2008/layout/TitledPictureBlocks"/>
    <dgm:cxn modelId="{6E02B789-FAC3-4239-8CB4-AA2D1E2B035D}" type="presOf" srcId="{8FCBF4FD-F801-49A3-8C56-C6062EC6135E}" destId="{CDBEA34B-A9D2-4E21-A964-6C03C86A942B}" srcOrd="0" destOrd="0" presId="urn:microsoft.com/office/officeart/2008/layout/TitledPictureBlocks"/>
    <dgm:cxn modelId="{BDC43AB7-F3D2-48F5-9E6A-C3CBAC709B0B}" srcId="{7FF35375-CBB8-45F6-B108-31FCFFC51FD5}" destId="{1CECD90A-A469-40FD-99AA-E49D40022BCC}" srcOrd="1" destOrd="0" parTransId="{95A22713-983D-4236-AC84-6C43E874E72D}" sibTransId="{2A35F800-09B6-43B8-BB8C-A532AEA615CD}"/>
    <dgm:cxn modelId="{59636B85-BC96-424E-8CAF-EC130A2F67B6}" srcId="{88999033-DD83-4A9A-AB3A-0F3B2AD32467}" destId="{8FCBF4FD-F801-49A3-8C56-C6062EC6135E}" srcOrd="0" destOrd="0" parTransId="{0C159EC8-8094-43F3-9308-867BA38682D9}" sibTransId="{8784B838-A6FF-41DC-A081-A2A4E3EDCEC6}"/>
    <dgm:cxn modelId="{F5C08BDD-5695-43BF-8A7A-9A6F3D6BBE40}" type="presOf" srcId="{1CECD90A-A469-40FD-99AA-E49D40022BCC}" destId="{A3B467EA-3882-463A-854F-9B3F83039187}" srcOrd="0" destOrd="0" presId="urn:microsoft.com/office/officeart/2008/layout/TitledPictureBlocks"/>
    <dgm:cxn modelId="{E9023E65-33BE-4464-9768-C51267F95617}" type="presParOf" srcId="{ACCBE028-A566-42B6-91F2-173E75DD2951}" destId="{D219B6E1-A518-4101-8670-D8502AE0440D}" srcOrd="0" destOrd="0" presId="urn:microsoft.com/office/officeart/2008/layout/TitledPictureBlocks"/>
    <dgm:cxn modelId="{64593BFF-9B6A-4151-8A19-8DD9E2B4509F}" type="presParOf" srcId="{D219B6E1-A518-4101-8670-D8502AE0440D}" destId="{27118E1D-EDE8-427F-924A-0B7F53D7EB83}" srcOrd="0" destOrd="0" presId="urn:microsoft.com/office/officeart/2008/layout/TitledPictureBlocks"/>
    <dgm:cxn modelId="{4C6280B4-762B-41D5-AE93-7183E1E7DB61}" type="presParOf" srcId="{D219B6E1-A518-4101-8670-D8502AE0440D}" destId="{DE0E87C8-8941-4082-AF92-9C2234428556}" srcOrd="1" destOrd="0" presId="urn:microsoft.com/office/officeart/2008/layout/TitledPictureBlocks"/>
    <dgm:cxn modelId="{DF405EF2-1DD5-47E0-B738-1E1CA26EA960}" type="presParOf" srcId="{D219B6E1-A518-4101-8670-D8502AE0440D}" destId="{CDBEA34B-A9D2-4E21-A964-6C03C86A942B}" srcOrd="2" destOrd="0" presId="urn:microsoft.com/office/officeart/2008/layout/TitledPictureBlocks"/>
    <dgm:cxn modelId="{74D8DC51-DE64-4D43-9EEE-20DAC0051BED}" type="presParOf" srcId="{ACCBE028-A566-42B6-91F2-173E75DD2951}" destId="{DA399281-C77B-4E85-8F07-4E1B99E8F93A}" srcOrd="1" destOrd="0" presId="urn:microsoft.com/office/officeart/2008/layout/TitledPictureBlocks"/>
    <dgm:cxn modelId="{80FC3C99-FAEB-42B1-8DBF-A50E4650FF67}" type="presParOf" srcId="{ACCBE028-A566-42B6-91F2-173E75DD2951}" destId="{FC38E1B0-AAF4-4AB5-B568-395ACE45F27E}" srcOrd="2" destOrd="0" presId="urn:microsoft.com/office/officeart/2008/layout/TitledPictureBlocks"/>
    <dgm:cxn modelId="{4F5A7771-F5A1-42E3-A3B7-02B73484C05C}" type="presParOf" srcId="{FC38E1B0-AAF4-4AB5-B568-395ACE45F27E}" destId="{A3B467EA-3882-463A-854F-9B3F83039187}" srcOrd="0" destOrd="0" presId="urn:microsoft.com/office/officeart/2008/layout/TitledPictureBlocks"/>
    <dgm:cxn modelId="{BACEA7E2-F48C-4B33-B24D-A2C86161ACD4}" type="presParOf" srcId="{FC38E1B0-AAF4-4AB5-B568-395ACE45F27E}" destId="{75F43E65-9816-4860-982A-883AD27A3CD9}" srcOrd="1" destOrd="0" presId="urn:microsoft.com/office/officeart/2008/layout/TitledPictureBlocks"/>
    <dgm:cxn modelId="{F8A722FE-9D66-4681-B462-DFA7D11B2AD4}" type="presParOf" srcId="{FC38E1B0-AAF4-4AB5-B568-395ACE45F27E}" destId="{7A7D3934-0735-451C-8EDF-A09038E22775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C91952-A008-4327-A50E-71FF0FE33556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4551FFA-D03C-4AA7-884B-5E9B9E290050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B5CED656-9FF0-424C-B1EF-A8A4E55BFCB5}" type="parTrans" cxnId="{D20BF509-58A5-4820-9A8D-8E83AC1DB815}">
      <dgm:prSet/>
      <dgm:spPr/>
      <dgm:t>
        <a:bodyPr/>
        <a:lstStyle/>
        <a:p>
          <a:endParaRPr lang="zh-TW" altLang="en-US"/>
        </a:p>
      </dgm:t>
    </dgm:pt>
    <dgm:pt modelId="{FFD6D538-B9F7-4114-9061-7EBFAB6C5135}" type="sibTrans" cxnId="{D20BF509-58A5-4820-9A8D-8E83AC1DB815}">
      <dgm:prSet/>
      <dgm:spPr/>
      <dgm:t>
        <a:bodyPr/>
        <a:lstStyle/>
        <a:p>
          <a:endParaRPr lang="zh-TW" altLang="en-US"/>
        </a:p>
      </dgm:t>
    </dgm:pt>
    <dgm:pt modelId="{08DBB7FC-F431-4507-8A39-FB6980B44664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870D9060-0CDF-490B-B648-BD24DF37B475}" type="parTrans" cxnId="{0DCCEA9F-E348-4C3B-A9C0-563C3C1B45BD}">
      <dgm:prSet/>
      <dgm:spPr/>
      <dgm:t>
        <a:bodyPr/>
        <a:lstStyle/>
        <a:p>
          <a:endParaRPr lang="zh-TW" altLang="en-US"/>
        </a:p>
      </dgm:t>
    </dgm:pt>
    <dgm:pt modelId="{96094BAF-933B-4566-8CEC-4F22DC3A9C45}" type="sibTrans" cxnId="{0DCCEA9F-E348-4C3B-A9C0-563C3C1B45BD}">
      <dgm:prSet/>
      <dgm:spPr/>
      <dgm:t>
        <a:bodyPr/>
        <a:lstStyle/>
        <a:p>
          <a:endParaRPr lang="zh-TW" altLang="en-US"/>
        </a:p>
      </dgm:t>
    </dgm:pt>
    <dgm:pt modelId="{3E945E3A-CC5D-482C-96CC-8A59AB2A8FA8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5ABF92E5-C1E3-4DB5-B227-0159AEFEC35B}" type="parTrans" cxnId="{8578BB2E-1009-4CD0-B755-BEBE25A06292}">
      <dgm:prSet/>
      <dgm:spPr/>
      <dgm:t>
        <a:bodyPr/>
        <a:lstStyle/>
        <a:p>
          <a:endParaRPr lang="zh-TW" altLang="en-US"/>
        </a:p>
      </dgm:t>
    </dgm:pt>
    <dgm:pt modelId="{642C1A06-7CED-49C9-81D0-1223B76D0702}" type="sibTrans" cxnId="{8578BB2E-1009-4CD0-B755-BEBE25A06292}">
      <dgm:prSet/>
      <dgm:spPr/>
      <dgm:t>
        <a:bodyPr/>
        <a:lstStyle/>
        <a:p>
          <a:endParaRPr lang="zh-TW" altLang="en-US"/>
        </a:p>
      </dgm:t>
    </dgm:pt>
    <dgm:pt modelId="{5F1CF0B1-36E3-4103-AAE2-312384FA6CBC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B700E5BA-F8A5-4DE7-9A29-FF65FBF9F720}" type="parTrans" cxnId="{CE01AF42-77F0-483B-A012-8598160D8205}">
      <dgm:prSet/>
      <dgm:spPr/>
      <dgm:t>
        <a:bodyPr/>
        <a:lstStyle/>
        <a:p>
          <a:endParaRPr lang="zh-TW" altLang="en-US"/>
        </a:p>
      </dgm:t>
    </dgm:pt>
    <dgm:pt modelId="{9DB14DF3-9DC3-4FB0-88D1-B0EC081884A4}" type="sibTrans" cxnId="{CE01AF42-77F0-483B-A012-8598160D8205}">
      <dgm:prSet/>
      <dgm:spPr/>
      <dgm:t>
        <a:bodyPr/>
        <a:lstStyle/>
        <a:p>
          <a:endParaRPr lang="zh-TW" altLang="en-US"/>
        </a:p>
      </dgm:t>
    </dgm:pt>
    <dgm:pt modelId="{4641A229-9C37-4871-BA84-1F430C70F6FD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35C31693-C8F1-4E2F-91E7-2743ADA2F185}" type="parTrans" cxnId="{C9BFEE6B-536C-4E55-A777-95F4A3979992}">
      <dgm:prSet/>
      <dgm:spPr/>
      <dgm:t>
        <a:bodyPr/>
        <a:lstStyle/>
        <a:p>
          <a:endParaRPr lang="zh-TW" altLang="en-US"/>
        </a:p>
      </dgm:t>
    </dgm:pt>
    <dgm:pt modelId="{A16FD8B3-D183-4352-9A98-CDF6AA3BC41A}" type="sibTrans" cxnId="{C9BFEE6B-536C-4E55-A777-95F4A3979992}">
      <dgm:prSet/>
      <dgm:spPr/>
      <dgm:t>
        <a:bodyPr/>
        <a:lstStyle/>
        <a:p>
          <a:endParaRPr lang="zh-TW" altLang="en-US"/>
        </a:p>
      </dgm:t>
    </dgm:pt>
    <dgm:pt modelId="{9C5B57B4-B325-4D5B-BE7E-28AB4FE9D5BF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DAFCD39F-5E4E-45B3-A2EF-04828F028CF5}" type="parTrans" cxnId="{83DCB2F2-B995-4186-BA1C-23DC0CEDE115}">
      <dgm:prSet/>
      <dgm:spPr/>
      <dgm:t>
        <a:bodyPr/>
        <a:lstStyle/>
        <a:p>
          <a:endParaRPr lang="zh-TW" altLang="en-US"/>
        </a:p>
      </dgm:t>
    </dgm:pt>
    <dgm:pt modelId="{DDCFE52B-2E53-4FB2-A9F3-CCBA845F799E}" type="sibTrans" cxnId="{83DCB2F2-B995-4186-BA1C-23DC0CEDE115}">
      <dgm:prSet/>
      <dgm:spPr/>
      <dgm:t>
        <a:bodyPr/>
        <a:lstStyle/>
        <a:p>
          <a:endParaRPr lang="zh-TW" altLang="en-US"/>
        </a:p>
      </dgm:t>
    </dgm:pt>
    <dgm:pt modelId="{FFDADEB9-80E2-4202-ACBB-B61CB0433D8B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40F1E0C4-78F9-4323-A4CC-B952EE3ACC24}" type="parTrans" cxnId="{977F5E69-F6AF-46B6-A88A-97BF9B162F2F}">
      <dgm:prSet/>
      <dgm:spPr/>
      <dgm:t>
        <a:bodyPr/>
        <a:lstStyle/>
        <a:p>
          <a:endParaRPr lang="zh-TW" altLang="en-US"/>
        </a:p>
      </dgm:t>
    </dgm:pt>
    <dgm:pt modelId="{A2A84668-95F4-41C4-BF0A-FB56294AB441}" type="sibTrans" cxnId="{977F5E69-F6AF-46B6-A88A-97BF9B162F2F}">
      <dgm:prSet/>
      <dgm:spPr/>
      <dgm:t>
        <a:bodyPr/>
        <a:lstStyle/>
        <a:p>
          <a:endParaRPr lang="zh-TW" altLang="en-US"/>
        </a:p>
      </dgm:t>
    </dgm:pt>
    <dgm:pt modelId="{05D44BF8-5B2E-4878-AFD4-9E032614BC32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431F7D8C-8260-4BEE-8216-5DF4E5E7EA31}" type="parTrans" cxnId="{50DE126B-B2AD-4CCC-8E91-60E18DD17771}">
      <dgm:prSet/>
      <dgm:spPr/>
      <dgm:t>
        <a:bodyPr/>
        <a:lstStyle/>
        <a:p>
          <a:endParaRPr lang="zh-TW" altLang="en-US"/>
        </a:p>
      </dgm:t>
    </dgm:pt>
    <dgm:pt modelId="{ADD72524-A9F6-4BDA-8AE1-1D52BDF63C62}" type="sibTrans" cxnId="{50DE126B-B2AD-4CCC-8E91-60E18DD17771}">
      <dgm:prSet/>
      <dgm:spPr/>
      <dgm:t>
        <a:bodyPr/>
        <a:lstStyle/>
        <a:p>
          <a:endParaRPr lang="zh-TW" altLang="en-US"/>
        </a:p>
      </dgm:t>
    </dgm:pt>
    <dgm:pt modelId="{A354F7AE-10EF-4249-BB52-2A136FCE5F60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C0C43507-F5EB-43FF-97D1-966102770711}" type="parTrans" cxnId="{8F5843E2-18F0-4A58-86E5-5B47E158AFFB}">
      <dgm:prSet/>
      <dgm:spPr/>
      <dgm:t>
        <a:bodyPr/>
        <a:lstStyle/>
        <a:p>
          <a:endParaRPr lang="zh-TW" altLang="en-US"/>
        </a:p>
      </dgm:t>
    </dgm:pt>
    <dgm:pt modelId="{8753DC1B-0AC6-42C0-A651-6D186D13FE59}" type="sibTrans" cxnId="{8F5843E2-18F0-4A58-86E5-5B47E158AFFB}">
      <dgm:prSet/>
      <dgm:spPr/>
      <dgm:t>
        <a:bodyPr/>
        <a:lstStyle/>
        <a:p>
          <a:endParaRPr lang="zh-TW" altLang="en-US"/>
        </a:p>
      </dgm:t>
    </dgm:pt>
    <dgm:pt modelId="{6A2426CC-D806-49E4-8019-741299009907}" type="pres">
      <dgm:prSet presAssocID="{44C91952-A008-4327-A50E-71FF0FE33556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8F3ABCD5-70B4-426A-9F68-D4B7E98F3088}" type="pres">
      <dgm:prSet presAssocID="{44C91952-A008-4327-A50E-71FF0FE33556}" presName="cycle" presStyleCnt="0"/>
      <dgm:spPr/>
    </dgm:pt>
    <dgm:pt modelId="{B622E95E-847D-4A5A-AD7E-6181D86899A7}" type="pres">
      <dgm:prSet presAssocID="{44C91952-A008-4327-A50E-71FF0FE33556}" presName="centerShape" presStyleCnt="0"/>
      <dgm:spPr/>
    </dgm:pt>
    <dgm:pt modelId="{8AC7B556-798B-46A7-980F-432EA3C75B16}" type="pres">
      <dgm:prSet presAssocID="{44C91952-A008-4327-A50E-71FF0FE33556}" presName="connSite" presStyleLbl="node1" presStyleIdx="0" presStyleCnt="4"/>
      <dgm:spPr/>
    </dgm:pt>
    <dgm:pt modelId="{D631FE58-3366-432F-B4A8-5E83FE9F1818}" type="pres">
      <dgm:prSet presAssocID="{44C91952-A008-4327-A50E-71FF0FE33556}" presName="visibl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A12D01C-B563-467E-A69F-D9B24752B64D}" type="pres">
      <dgm:prSet presAssocID="{B5CED656-9FF0-424C-B1EF-A8A4E55BFCB5}" presName="Name25" presStyleLbl="parChTrans1D1" presStyleIdx="0" presStyleCnt="3"/>
      <dgm:spPr/>
    </dgm:pt>
    <dgm:pt modelId="{3B07ED9B-3B6C-4060-9462-DAB9A057C6A2}" type="pres">
      <dgm:prSet presAssocID="{94551FFA-D03C-4AA7-884B-5E9B9E290050}" presName="node" presStyleCnt="0"/>
      <dgm:spPr/>
    </dgm:pt>
    <dgm:pt modelId="{1578F814-DE19-44B2-A04D-7AF3D04A11D5}" type="pres">
      <dgm:prSet presAssocID="{94551FFA-D03C-4AA7-884B-5E9B9E290050}" presName="parentNode" presStyleLbl="node1" presStyleIdx="1" presStyleCnt="4" custLinFactNeighborX="13021" custLinFactNeighborY="13109">
        <dgm:presLayoutVars>
          <dgm:chMax val="1"/>
          <dgm:bulletEnabled val="1"/>
        </dgm:presLayoutVars>
      </dgm:prSet>
      <dgm:spPr/>
    </dgm:pt>
    <dgm:pt modelId="{989E9FAD-BE50-41C8-BEC3-7A3DC3980875}" type="pres">
      <dgm:prSet presAssocID="{94551FFA-D03C-4AA7-884B-5E9B9E290050}" presName="childNode" presStyleLbl="revTx" presStyleIdx="0" presStyleCnt="3">
        <dgm:presLayoutVars>
          <dgm:bulletEnabled val="1"/>
        </dgm:presLayoutVars>
      </dgm:prSet>
      <dgm:spPr/>
    </dgm:pt>
    <dgm:pt modelId="{284672A8-7DAB-4017-99DD-F4AE41387642}" type="pres">
      <dgm:prSet presAssocID="{B700E5BA-F8A5-4DE7-9A29-FF65FBF9F720}" presName="Name25" presStyleLbl="parChTrans1D1" presStyleIdx="1" presStyleCnt="3"/>
      <dgm:spPr/>
    </dgm:pt>
    <dgm:pt modelId="{A40A04FA-75F2-45B7-BD08-595E705D728B}" type="pres">
      <dgm:prSet presAssocID="{5F1CF0B1-36E3-4103-AAE2-312384FA6CBC}" presName="node" presStyleCnt="0"/>
      <dgm:spPr/>
    </dgm:pt>
    <dgm:pt modelId="{EB797DFB-4C0D-4C15-A719-340B76F47554}" type="pres">
      <dgm:prSet presAssocID="{5F1CF0B1-36E3-4103-AAE2-312384FA6CBC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62B16E7C-0AB8-46E4-B0EC-18D23B214415}" type="pres">
      <dgm:prSet presAssocID="{5F1CF0B1-36E3-4103-AAE2-312384FA6CBC}" presName="childNode" presStyleLbl="revTx" presStyleIdx="1" presStyleCnt="3">
        <dgm:presLayoutVars>
          <dgm:bulletEnabled val="1"/>
        </dgm:presLayoutVars>
      </dgm:prSet>
      <dgm:spPr/>
    </dgm:pt>
    <dgm:pt modelId="{98224B3E-7C71-4F07-9BC9-E5262798ADDB}" type="pres">
      <dgm:prSet presAssocID="{40F1E0C4-78F9-4323-A4CC-B952EE3ACC24}" presName="Name25" presStyleLbl="parChTrans1D1" presStyleIdx="2" presStyleCnt="3"/>
      <dgm:spPr/>
    </dgm:pt>
    <dgm:pt modelId="{686134D0-0D98-42D1-8B42-7D9F5E11B29F}" type="pres">
      <dgm:prSet presAssocID="{FFDADEB9-80E2-4202-ACBB-B61CB0433D8B}" presName="node" presStyleCnt="0"/>
      <dgm:spPr/>
    </dgm:pt>
    <dgm:pt modelId="{CA8F4EEE-F073-4702-8E34-4C51715ABD71}" type="pres">
      <dgm:prSet presAssocID="{FFDADEB9-80E2-4202-ACBB-B61CB0433D8B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B1F3FA-705C-48D6-AB08-D7308335F4CA}" type="pres">
      <dgm:prSet presAssocID="{FFDADEB9-80E2-4202-ACBB-B61CB0433D8B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EEF920D1-3BFA-499E-BAD0-5EE43DAB9D23}" type="presOf" srcId="{9C5B57B4-B325-4D5B-BE7E-28AB4FE9D5BF}" destId="{62B16E7C-0AB8-46E4-B0EC-18D23B214415}" srcOrd="0" destOrd="1" presId="urn:microsoft.com/office/officeart/2005/8/layout/radial2"/>
    <dgm:cxn modelId="{9E83A7B2-83EB-47DC-8E52-90BE98E89D38}" type="presOf" srcId="{B700E5BA-F8A5-4DE7-9A29-FF65FBF9F720}" destId="{284672A8-7DAB-4017-99DD-F4AE41387642}" srcOrd="0" destOrd="0" presId="urn:microsoft.com/office/officeart/2005/8/layout/radial2"/>
    <dgm:cxn modelId="{D20BF509-58A5-4820-9A8D-8E83AC1DB815}" srcId="{44C91952-A008-4327-A50E-71FF0FE33556}" destId="{94551FFA-D03C-4AA7-884B-5E9B9E290050}" srcOrd="0" destOrd="0" parTransId="{B5CED656-9FF0-424C-B1EF-A8A4E55BFCB5}" sibTransId="{FFD6D538-B9F7-4114-9061-7EBFAB6C5135}"/>
    <dgm:cxn modelId="{8BAEBB83-F5CD-4B7D-8F42-090F26ED60A4}" type="presOf" srcId="{3E945E3A-CC5D-482C-96CC-8A59AB2A8FA8}" destId="{989E9FAD-BE50-41C8-BEC3-7A3DC3980875}" srcOrd="0" destOrd="1" presId="urn:microsoft.com/office/officeart/2005/8/layout/radial2"/>
    <dgm:cxn modelId="{87C39873-AED1-4622-B5D6-9954B26DB16E}" type="presOf" srcId="{08DBB7FC-F431-4507-8A39-FB6980B44664}" destId="{989E9FAD-BE50-41C8-BEC3-7A3DC3980875}" srcOrd="0" destOrd="0" presId="urn:microsoft.com/office/officeart/2005/8/layout/radial2"/>
    <dgm:cxn modelId="{A95AC575-7C77-4B87-BC53-3B7023CC7D39}" type="presOf" srcId="{4641A229-9C37-4871-BA84-1F430C70F6FD}" destId="{62B16E7C-0AB8-46E4-B0EC-18D23B214415}" srcOrd="0" destOrd="0" presId="urn:microsoft.com/office/officeart/2005/8/layout/radial2"/>
    <dgm:cxn modelId="{0DCCEA9F-E348-4C3B-A9C0-563C3C1B45BD}" srcId="{94551FFA-D03C-4AA7-884B-5E9B9E290050}" destId="{08DBB7FC-F431-4507-8A39-FB6980B44664}" srcOrd="0" destOrd="0" parTransId="{870D9060-0CDF-490B-B648-BD24DF37B475}" sibTransId="{96094BAF-933B-4566-8CEC-4F22DC3A9C45}"/>
    <dgm:cxn modelId="{9DD847E7-D5DA-42C4-8354-A085DB38FB07}" type="presOf" srcId="{A354F7AE-10EF-4249-BB52-2A136FCE5F60}" destId="{2FB1F3FA-705C-48D6-AB08-D7308335F4CA}" srcOrd="0" destOrd="1" presId="urn:microsoft.com/office/officeart/2005/8/layout/radial2"/>
    <dgm:cxn modelId="{1CAD4C6B-6203-4884-826B-9E69D85C4DB5}" type="presOf" srcId="{05D44BF8-5B2E-4878-AFD4-9E032614BC32}" destId="{2FB1F3FA-705C-48D6-AB08-D7308335F4CA}" srcOrd="0" destOrd="0" presId="urn:microsoft.com/office/officeart/2005/8/layout/radial2"/>
    <dgm:cxn modelId="{8578BB2E-1009-4CD0-B755-BEBE25A06292}" srcId="{94551FFA-D03C-4AA7-884B-5E9B9E290050}" destId="{3E945E3A-CC5D-482C-96CC-8A59AB2A8FA8}" srcOrd="1" destOrd="0" parTransId="{5ABF92E5-C1E3-4DB5-B227-0159AEFEC35B}" sibTransId="{642C1A06-7CED-49C9-81D0-1223B76D0702}"/>
    <dgm:cxn modelId="{827E423D-F485-46E1-B1C8-DCD219EF2870}" type="presOf" srcId="{FFDADEB9-80E2-4202-ACBB-B61CB0433D8B}" destId="{CA8F4EEE-F073-4702-8E34-4C51715ABD71}" srcOrd="0" destOrd="0" presId="urn:microsoft.com/office/officeart/2005/8/layout/radial2"/>
    <dgm:cxn modelId="{C229A3B2-B870-4B59-8EBC-A58B98B2E4F7}" type="presOf" srcId="{B5CED656-9FF0-424C-B1EF-A8A4E55BFCB5}" destId="{EA12D01C-B563-467E-A69F-D9B24752B64D}" srcOrd="0" destOrd="0" presId="urn:microsoft.com/office/officeart/2005/8/layout/radial2"/>
    <dgm:cxn modelId="{DA9FD8CE-5F99-417C-81CD-822C281D0DE8}" type="presOf" srcId="{94551FFA-D03C-4AA7-884B-5E9B9E290050}" destId="{1578F814-DE19-44B2-A04D-7AF3D04A11D5}" srcOrd="0" destOrd="0" presId="urn:microsoft.com/office/officeart/2005/8/layout/radial2"/>
    <dgm:cxn modelId="{977F5E69-F6AF-46B6-A88A-97BF9B162F2F}" srcId="{44C91952-A008-4327-A50E-71FF0FE33556}" destId="{FFDADEB9-80E2-4202-ACBB-B61CB0433D8B}" srcOrd="2" destOrd="0" parTransId="{40F1E0C4-78F9-4323-A4CC-B952EE3ACC24}" sibTransId="{A2A84668-95F4-41C4-BF0A-FB56294AB441}"/>
    <dgm:cxn modelId="{25DA31B5-752A-436D-BBAD-BF1DC97B8BAC}" type="presOf" srcId="{44C91952-A008-4327-A50E-71FF0FE33556}" destId="{6A2426CC-D806-49E4-8019-741299009907}" srcOrd="0" destOrd="0" presId="urn:microsoft.com/office/officeart/2005/8/layout/radial2"/>
    <dgm:cxn modelId="{8F5843E2-18F0-4A58-86E5-5B47E158AFFB}" srcId="{FFDADEB9-80E2-4202-ACBB-B61CB0433D8B}" destId="{A354F7AE-10EF-4249-BB52-2A136FCE5F60}" srcOrd="1" destOrd="0" parTransId="{C0C43507-F5EB-43FF-97D1-966102770711}" sibTransId="{8753DC1B-0AC6-42C0-A651-6D186D13FE59}"/>
    <dgm:cxn modelId="{C9BFEE6B-536C-4E55-A777-95F4A3979992}" srcId="{5F1CF0B1-36E3-4103-AAE2-312384FA6CBC}" destId="{4641A229-9C37-4871-BA84-1F430C70F6FD}" srcOrd="0" destOrd="0" parTransId="{35C31693-C8F1-4E2F-91E7-2743ADA2F185}" sibTransId="{A16FD8B3-D183-4352-9A98-CDF6AA3BC41A}"/>
    <dgm:cxn modelId="{25CAD3C9-5E95-4678-84E9-30CA0B885369}" type="presOf" srcId="{5F1CF0B1-36E3-4103-AAE2-312384FA6CBC}" destId="{EB797DFB-4C0D-4C15-A719-340B76F47554}" srcOrd="0" destOrd="0" presId="urn:microsoft.com/office/officeart/2005/8/layout/radial2"/>
    <dgm:cxn modelId="{50DE126B-B2AD-4CCC-8E91-60E18DD17771}" srcId="{FFDADEB9-80E2-4202-ACBB-B61CB0433D8B}" destId="{05D44BF8-5B2E-4878-AFD4-9E032614BC32}" srcOrd="0" destOrd="0" parTransId="{431F7D8C-8260-4BEE-8216-5DF4E5E7EA31}" sibTransId="{ADD72524-A9F6-4BDA-8AE1-1D52BDF63C62}"/>
    <dgm:cxn modelId="{2B8B961A-7444-47F4-82B8-0F0BF754F885}" type="presOf" srcId="{40F1E0C4-78F9-4323-A4CC-B952EE3ACC24}" destId="{98224B3E-7C71-4F07-9BC9-E5262798ADDB}" srcOrd="0" destOrd="0" presId="urn:microsoft.com/office/officeart/2005/8/layout/radial2"/>
    <dgm:cxn modelId="{83DCB2F2-B995-4186-BA1C-23DC0CEDE115}" srcId="{5F1CF0B1-36E3-4103-AAE2-312384FA6CBC}" destId="{9C5B57B4-B325-4D5B-BE7E-28AB4FE9D5BF}" srcOrd="1" destOrd="0" parTransId="{DAFCD39F-5E4E-45B3-A2EF-04828F028CF5}" sibTransId="{DDCFE52B-2E53-4FB2-A9F3-CCBA845F799E}"/>
    <dgm:cxn modelId="{CE01AF42-77F0-483B-A012-8598160D8205}" srcId="{44C91952-A008-4327-A50E-71FF0FE33556}" destId="{5F1CF0B1-36E3-4103-AAE2-312384FA6CBC}" srcOrd="1" destOrd="0" parTransId="{B700E5BA-F8A5-4DE7-9A29-FF65FBF9F720}" sibTransId="{9DB14DF3-9DC3-4FB0-88D1-B0EC081884A4}"/>
    <dgm:cxn modelId="{52021EE0-1647-4CA4-B8EE-FA78595B0A34}" type="presParOf" srcId="{6A2426CC-D806-49E4-8019-741299009907}" destId="{8F3ABCD5-70B4-426A-9F68-D4B7E98F3088}" srcOrd="0" destOrd="0" presId="urn:microsoft.com/office/officeart/2005/8/layout/radial2"/>
    <dgm:cxn modelId="{46E44ABF-5320-43AE-A9D9-CB61FCFA45D0}" type="presParOf" srcId="{8F3ABCD5-70B4-426A-9F68-D4B7E98F3088}" destId="{B622E95E-847D-4A5A-AD7E-6181D86899A7}" srcOrd="0" destOrd="0" presId="urn:microsoft.com/office/officeart/2005/8/layout/radial2"/>
    <dgm:cxn modelId="{4BC9A617-67CE-4C24-A309-4E211CC3FA15}" type="presParOf" srcId="{B622E95E-847D-4A5A-AD7E-6181D86899A7}" destId="{8AC7B556-798B-46A7-980F-432EA3C75B16}" srcOrd="0" destOrd="0" presId="urn:microsoft.com/office/officeart/2005/8/layout/radial2"/>
    <dgm:cxn modelId="{1D3F4875-8669-4239-B6AA-1EB889D6E49A}" type="presParOf" srcId="{B622E95E-847D-4A5A-AD7E-6181D86899A7}" destId="{D631FE58-3366-432F-B4A8-5E83FE9F1818}" srcOrd="1" destOrd="0" presId="urn:microsoft.com/office/officeart/2005/8/layout/radial2"/>
    <dgm:cxn modelId="{BAB7DBB6-4CF8-4B21-83A2-EC4932C4C431}" type="presParOf" srcId="{8F3ABCD5-70B4-426A-9F68-D4B7E98F3088}" destId="{EA12D01C-B563-467E-A69F-D9B24752B64D}" srcOrd="1" destOrd="0" presId="urn:microsoft.com/office/officeart/2005/8/layout/radial2"/>
    <dgm:cxn modelId="{C70FA0BF-A8A4-4DEE-9096-4BFA22A18B62}" type="presParOf" srcId="{8F3ABCD5-70B4-426A-9F68-D4B7E98F3088}" destId="{3B07ED9B-3B6C-4060-9462-DAB9A057C6A2}" srcOrd="2" destOrd="0" presId="urn:microsoft.com/office/officeart/2005/8/layout/radial2"/>
    <dgm:cxn modelId="{F66706E7-C584-457B-9A08-536D60A81B61}" type="presParOf" srcId="{3B07ED9B-3B6C-4060-9462-DAB9A057C6A2}" destId="{1578F814-DE19-44B2-A04D-7AF3D04A11D5}" srcOrd="0" destOrd="0" presId="urn:microsoft.com/office/officeart/2005/8/layout/radial2"/>
    <dgm:cxn modelId="{C719F70B-7177-40A3-BB86-D21F94194BF3}" type="presParOf" srcId="{3B07ED9B-3B6C-4060-9462-DAB9A057C6A2}" destId="{989E9FAD-BE50-41C8-BEC3-7A3DC3980875}" srcOrd="1" destOrd="0" presId="urn:microsoft.com/office/officeart/2005/8/layout/radial2"/>
    <dgm:cxn modelId="{017C836C-2A5A-40D8-B7F4-AFF1F114AE09}" type="presParOf" srcId="{8F3ABCD5-70B4-426A-9F68-D4B7E98F3088}" destId="{284672A8-7DAB-4017-99DD-F4AE41387642}" srcOrd="3" destOrd="0" presId="urn:microsoft.com/office/officeart/2005/8/layout/radial2"/>
    <dgm:cxn modelId="{CF8365D7-4B23-4A4E-A654-D446FE4C91BF}" type="presParOf" srcId="{8F3ABCD5-70B4-426A-9F68-D4B7E98F3088}" destId="{A40A04FA-75F2-45B7-BD08-595E705D728B}" srcOrd="4" destOrd="0" presId="urn:microsoft.com/office/officeart/2005/8/layout/radial2"/>
    <dgm:cxn modelId="{3F0506F4-4A55-4F71-B9BF-EAA0BF6856DA}" type="presParOf" srcId="{A40A04FA-75F2-45B7-BD08-595E705D728B}" destId="{EB797DFB-4C0D-4C15-A719-340B76F47554}" srcOrd="0" destOrd="0" presId="urn:microsoft.com/office/officeart/2005/8/layout/radial2"/>
    <dgm:cxn modelId="{E27AE637-8F6A-4F70-BEF9-F7A1B4FF6105}" type="presParOf" srcId="{A40A04FA-75F2-45B7-BD08-595E705D728B}" destId="{62B16E7C-0AB8-46E4-B0EC-18D23B214415}" srcOrd="1" destOrd="0" presId="urn:microsoft.com/office/officeart/2005/8/layout/radial2"/>
    <dgm:cxn modelId="{020EECFA-A97B-43BA-9DA1-08F2C98BA13F}" type="presParOf" srcId="{8F3ABCD5-70B4-426A-9F68-D4B7E98F3088}" destId="{98224B3E-7C71-4F07-9BC9-E5262798ADDB}" srcOrd="5" destOrd="0" presId="urn:microsoft.com/office/officeart/2005/8/layout/radial2"/>
    <dgm:cxn modelId="{56B5F8FB-07B2-4792-A4C4-989EE72C752D}" type="presParOf" srcId="{8F3ABCD5-70B4-426A-9F68-D4B7E98F3088}" destId="{686134D0-0D98-42D1-8B42-7D9F5E11B29F}" srcOrd="6" destOrd="0" presId="urn:microsoft.com/office/officeart/2005/8/layout/radial2"/>
    <dgm:cxn modelId="{4AACA667-35DB-4CD7-A88E-FE7E28070575}" type="presParOf" srcId="{686134D0-0D98-42D1-8B42-7D9F5E11B29F}" destId="{CA8F4EEE-F073-4702-8E34-4C51715ABD71}" srcOrd="0" destOrd="0" presId="urn:microsoft.com/office/officeart/2005/8/layout/radial2"/>
    <dgm:cxn modelId="{2D79CC9B-7FE4-48A8-9C98-0B2FB7A77526}" type="presParOf" srcId="{686134D0-0D98-42D1-8B42-7D9F5E11B29F}" destId="{2FB1F3FA-705C-48D6-AB08-D7308335F4C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A9D847-5D08-44E3-9C29-64B719CA4475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A4128F2D-AEC8-45AE-A99C-D780A2A12EBC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2A067E-DDDF-4EB2-A297-BE52D9183499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9DE7734D-8853-46A0-8F4E-2F87F9837B98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CCB688-D7AC-40AC-A59C-183E415A5F24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884529A2-E4DC-44DB-A8A7-25A543DF6770}">
      <dsp:nvSpPr>
        <dsp:cNvPr id="0" name=""/>
        <dsp:cNvSpPr/>
      </dsp:nvSpPr>
      <dsp:spPr>
        <a:xfrm>
          <a:off x="4474833" y="244625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E6A451-24EC-4531-8EFE-A6003847DCC5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5E3BAA97-4B4D-422C-A8E3-EA00589638A4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20EDCB-458F-4BB1-A18B-E5A3C4FE117E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0E87C8-8941-4082-AF92-9C2234428556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BEA34B-A9D2-4E21-A964-6C03C86A942B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27118E1D-EDE8-427F-924A-0B7F53D7EB83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75F43E65-9816-4860-982A-883AD27A3CD9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7D3934-0735-451C-8EDF-A09038E22775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A3B467EA-3882-463A-854F-9B3F83039187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224B3E-7C71-4F07-9BC9-E5262798ADDB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4672A8-7DAB-4017-99DD-F4AE41387642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12D01C-B563-467E-A69F-D9B24752B64D}">
      <dsp:nvSpPr>
        <dsp:cNvPr id="0" name=""/>
        <dsp:cNvSpPr/>
      </dsp:nvSpPr>
      <dsp:spPr>
        <a:xfrm rot="19384311">
          <a:off x="2882935" y="1430099"/>
          <a:ext cx="789733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89733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31FE58-3366-432F-B4A8-5E83FE9F1818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78F814-DE19-44B2-A04D-7AF3D04A11D5}">
      <dsp:nvSpPr>
        <dsp:cNvPr id="0" name=""/>
        <dsp:cNvSpPr/>
      </dsp:nvSpPr>
      <dsp:spPr>
        <a:xfrm>
          <a:off x="3462621" y="172614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653640" y="363633"/>
        <a:ext cx="922321" cy="922321"/>
      </dsp:txXfrm>
    </dsp:sp>
    <dsp:sp modelId="{989E9FAD-BE50-41C8-BEC3-7A3DC3980875}">
      <dsp:nvSpPr>
        <dsp:cNvPr id="0" name=""/>
        <dsp:cNvSpPr/>
      </dsp:nvSpPr>
      <dsp:spPr>
        <a:xfrm>
          <a:off x="4897416" y="172614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897416" y="172614"/>
        <a:ext cx="1956539" cy="1304359"/>
      </dsp:txXfrm>
    </dsp:sp>
    <dsp:sp modelId="{EB797DFB-4C0D-4C15-A719-340B76F47554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62B16E7C-0AB8-46E4-B0EC-18D23B214415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CA8F4EEE-F073-4702-8E34-4C51715ABD71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2FB1F3FA-705C-48D6-AB08-D7308335F4CA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E4D27-C9A9-47B0-8F79-CDC477E928C9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43493-A76B-4C60-ACA7-E7CD0CF6C2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9495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rgbClr val="7030A0"/>
          </a:solidFill>
          <a:effectLst/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hyperlink" Target="https://www.cdc.gov.tw/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6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844" y="2276873"/>
            <a:ext cx="2592288" cy="2682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1721010"/>
              </p:ext>
            </p:extLst>
          </p:nvPr>
        </p:nvGraphicFramePr>
        <p:xfrm>
          <a:off x="457200" y="160020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9062255"/>
              </p:ext>
            </p:extLst>
          </p:nvPr>
        </p:nvGraphicFramePr>
        <p:xfrm>
          <a:off x="457200" y="160020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>
            <a:hlinkClick r:id="rId2"/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2468636"/>
              </p:ext>
            </p:extLst>
          </p:nvPr>
        </p:nvGraphicFramePr>
        <p:xfrm>
          <a:off x="457200" y="160020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2021-12-07T07:00:44Z</dcterms:modified>
</cp:coreProperties>
</file>