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D4940E98-6C90-484D-A4C7-4D33ED9D73AD}">
          <p14:sldIdLst>
            <p14:sldId id="257"/>
            <p14:sldId id="272"/>
            <p14:sldId id="273"/>
            <p14:sldId id="274"/>
          </p14:sldIdLst>
        </p14:section>
        <p14:section name="未命名的章節" id="{EAD01506-EF09-4951-A0BA-ED281CC9ACA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6C53C8-650C-4E45-8B55-B467318E827E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4F397F9A-8D10-4AEB-BE7B-BC1A14C8ED1F}">
      <dgm:prSet/>
      <dgm:spPr/>
      <dgm:t>
        <a:bodyPr/>
        <a:lstStyle/>
        <a:p>
          <a:pPr rtl="0"/>
          <a:r>
            <a:rPr lang="zh-TW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雙手肥皂清潔，搓洗</a:t>
          </a:r>
          <a:r>
            <a:rPr lang="en-US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40~60</a:t>
          </a:r>
          <a:r>
            <a:rPr lang="zh-TW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秒</a:t>
          </a:r>
          <a:endParaRPr lang="zh-TW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0841BC16-EAA9-4DF2-9981-1836266648C5}" type="parTrans" cxnId="{1FB03828-A14B-4502-A0BB-DD8B0FCBB51F}">
      <dgm:prSet/>
      <dgm:spPr/>
      <dgm:t>
        <a:bodyPr/>
        <a:lstStyle/>
        <a:p>
          <a:endParaRPr lang="zh-TW" altLang="en-US"/>
        </a:p>
      </dgm:t>
    </dgm:pt>
    <dgm:pt modelId="{0121AC05-4898-47A9-9804-AA17EAF34A11}" type="sibTrans" cxnId="{1FB03828-A14B-4502-A0BB-DD8B0FCBB51F}">
      <dgm:prSet/>
      <dgm:spPr/>
      <dgm:t>
        <a:bodyPr/>
        <a:lstStyle/>
        <a:p>
          <a:endParaRPr lang="zh-TW" altLang="en-US"/>
        </a:p>
      </dgm:t>
    </dgm:pt>
    <dgm:pt modelId="{AE9B0A06-5E4A-4EDF-97F3-4E05530F0A8E}">
      <dgm:prSet/>
      <dgm:spPr/>
      <dgm:t>
        <a:bodyPr/>
        <a:lstStyle/>
        <a:p>
          <a:pPr rtl="0"/>
          <a:r>
            <a:rPr lang="zh-TW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口罩要遮住口鼻、蓋住下巴  </a:t>
          </a:r>
          <a:endParaRPr lang="zh-TW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05B44C94-611B-4D11-B391-750037F872A3}" type="parTrans" cxnId="{25B5EC17-11F9-4F2E-A531-4A3D934C5E61}">
      <dgm:prSet/>
      <dgm:spPr/>
      <dgm:t>
        <a:bodyPr/>
        <a:lstStyle/>
        <a:p>
          <a:endParaRPr lang="zh-TW" altLang="en-US"/>
        </a:p>
      </dgm:t>
    </dgm:pt>
    <dgm:pt modelId="{89D11B51-8CAB-48A0-9743-A8FAAF2153C7}" type="sibTrans" cxnId="{25B5EC17-11F9-4F2E-A531-4A3D934C5E61}">
      <dgm:prSet/>
      <dgm:spPr/>
      <dgm:t>
        <a:bodyPr/>
        <a:lstStyle/>
        <a:p>
          <a:endParaRPr lang="zh-TW" altLang="en-US"/>
        </a:p>
      </dgm:t>
    </dgm:pt>
    <dgm:pt modelId="{1F7CE10B-A622-49D5-8F93-D3C3BB2A2242}">
      <dgm:prSet/>
      <dgm:spPr/>
      <dgm:t>
        <a:bodyPr/>
        <a:lstStyle/>
        <a:p>
          <a:pPr rtl="0"/>
          <a:r>
            <a:rPr lang="zh-TW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噴</a:t>
          </a:r>
          <a:r>
            <a:rPr lang="en-US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75%</a:t>
          </a:r>
          <a:r>
            <a:rPr lang="zh-TW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酒精搓洗雙手</a:t>
          </a:r>
          <a:r>
            <a:rPr lang="en-US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20-30</a:t>
          </a:r>
          <a:r>
            <a:rPr lang="zh-TW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秒</a:t>
          </a:r>
          <a:endParaRPr lang="zh-TW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17978A80-B9ED-414F-B93B-A46FBD8E66D5}" type="parTrans" cxnId="{3100F7E4-4C74-418C-99CD-F7BE8CBC54E4}">
      <dgm:prSet/>
      <dgm:spPr/>
      <dgm:t>
        <a:bodyPr/>
        <a:lstStyle/>
        <a:p>
          <a:endParaRPr lang="zh-TW" altLang="en-US"/>
        </a:p>
      </dgm:t>
    </dgm:pt>
    <dgm:pt modelId="{8BB9071A-49F0-4E94-B49D-423469C2258F}" type="sibTrans" cxnId="{3100F7E4-4C74-418C-99CD-F7BE8CBC54E4}">
      <dgm:prSet/>
      <dgm:spPr/>
      <dgm:t>
        <a:bodyPr/>
        <a:lstStyle/>
        <a:p>
          <a:endParaRPr lang="zh-TW" altLang="en-US"/>
        </a:p>
      </dgm:t>
    </dgm:pt>
    <dgm:pt modelId="{50953B6F-06E8-4682-8931-A3E12CEAC1F2}">
      <dgm:prSet/>
      <dgm:spPr/>
      <dgm:t>
        <a:bodyPr/>
        <a:lstStyle/>
        <a:p>
          <a:pPr rtl="0"/>
          <a:r>
            <a:rPr lang="zh-TW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有發燒、呼吸道症狀速就醫</a:t>
          </a:r>
          <a:endParaRPr lang="zh-TW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617A43FD-9219-476F-889A-5F0419032D89}" type="parTrans" cxnId="{873B88ED-301E-4E3D-BFA9-C6172FF0C12F}">
      <dgm:prSet/>
      <dgm:spPr/>
      <dgm:t>
        <a:bodyPr/>
        <a:lstStyle/>
        <a:p>
          <a:endParaRPr lang="zh-TW" altLang="en-US"/>
        </a:p>
      </dgm:t>
    </dgm:pt>
    <dgm:pt modelId="{2BCEA44C-6A99-41C3-BA1D-1C6C156800A7}" type="sibTrans" cxnId="{873B88ED-301E-4E3D-BFA9-C6172FF0C12F}">
      <dgm:prSet/>
      <dgm:spPr/>
      <dgm:t>
        <a:bodyPr/>
        <a:lstStyle/>
        <a:p>
          <a:endParaRPr lang="zh-TW" altLang="en-US"/>
        </a:p>
      </dgm:t>
    </dgm:pt>
    <dgm:pt modelId="{9488CE1D-FDF8-4F47-A311-7B2856CCAC96}" type="pres">
      <dgm:prSet presAssocID="{246C53C8-650C-4E45-8B55-B467318E827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47B0F25-932D-4445-94B7-552ECCE6C1C9}" type="pres">
      <dgm:prSet presAssocID="{246C53C8-650C-4E45-8B55-B467318E827E}" presName="fgShape" presStyleLbl="fgShp" presStyleIdx="0" presStyleCnt="1"/>
      <dgm:spPr/>
    </dgm:pt>
    <dgm:pt modelId="{25E1FC57-D8FA-4DB4-AD3F-E793D292275B}" type="pres">
      <dgm:prSet presAssocID="{246C53C8-650C-4E45-8B55-B467318E827E}" presName="linComp" presStyleCnt="0"/>
      <dgm:spPr/>
    </dgm:pt>
    <dgm:pt modelId="{7C88FAAB-18B7-46B5-9ACB-08E7A2B3F875}" type="pres">
      <dgm:prSet presAssocID="{4F397F9A-8D10-4AEB-BE7B-BC1A14C8ED1F}" presName="compNode" presStyleCnt="0"/>
      <dgm:spPr/>
    </dgm:pt>
    <dgm:pt modelId="{C2E3AC94-2495-47EC-AA4C-09DDBCF81B7C}" type="pres">
      <dgm:prSet presAssocID="{4F397F9A-8D10-4AEB-BE7B-BC1A14C8ED1F}" presName="bkgdShape" presStyleLbl="node1" presStyleIdx="0" presStyleCnt="4" custLinFactNeighborX="7679" custLinFactNeighborY="598"/>
      <dgm:spPr/>
      <dgm:t>
        <a:bodyPr/>
        <a:lstStyle/>
        <a:p>
          <a:endParaRPr lang="zh-TW" altLang="en-US"/>
        </a:p>
      </dgm:t>
    </dgm:pt>
    <dgm:pt modelId="{26F2FFA1-6902-4598-9EFE-88FF6CB70832}" type="pres">
      <dgm:prSet presAssocID="{4F397F9A-8D10-4AEB-BE7B-BC1A14C8ED1F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D78D28F-7BD8-4824-A6D6-CC10D4FA2250}" type="pres">
      <dgm:prSet presAssocID="{4F397F9A-8D10-4AEB-BE7B-BC1A14C8ED1F}" presName="invisiNode" presStyleLbl="node1" presStyleIdx="0" presStyleCnt="4"/>
      <dgm:spPr/>
    </dgm:pt>
    <dgm:pt modelId="{6F7D4712-A880-4CD7-9811-FB5DB98FC237}" type="pres">
      <dgm:prSet presAssocID="{4F397F9A-8D10-4AEB-BE7B-BC1A14C8ED1F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81CE0E5-F0B7-4B61-A372-CD1231890116}" type="pres">
      <dgm:prSet presAssocID="{0121AC05-4898-47A9-9804-AA17EAF34A1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38BEDFF-E946-41AE-A312-5BFB36B4B504}" type="pres">
      <dgm:prSet presAssocID="{AE9B0A06-5E4A-4EDF-97F3-4E05530F0A8E}" presName="compNode" presStyleCnt="0"/>
      <dgm:spPr/>
    </dgm:pt>
    <dgm:pt modelId="{E9E80802-B4F2-479A-8EF5-DEDD83D38359}" type="pres">
      <dgm:prSet presAssocID="{AE9B0A06-5E4A-4EDF-97F3-4E05530F0A8E}" presName="bkgdShape" presStyleLbl="node1" presStyleIdx="1" presStyleCnt="4" custScaleX="107819" custLinFactNeighborX="4362" custLinFactNeighborY="-908"/>
      <dgm:spPr/>
      <dgm:t>
        <a:bodyPr/>
        <a:lstStyle/>
        <a:p>
          <a:endParaRPr lang="zh-TW" altLang="en-US"/>
        </a:p>
      </dgm:t>
    </dgm:pt>
    <dgm:pt modelId="{A7DA3850-25AF-46D4-910F-2FB8246D4C1A}" type="pres">
      <dgm:prSet presAssocID="{AE9B0A06-5E4A-4EDF-97F3-4E05530F0A8E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D1752D9-9D19-49B7-9D7A-D3D69CBAB55E}" type="pres">
      <dgm:prSet presAssocID="{AE9B0A06-5E4A-4EDF-97F3-4E05530F0A8E}" presName="invisiNode" presStyleLbl="node1" presStyleIdx="1" presStyleCnt="4"/>
      <dgm:spPr/>
    </dgm:pt>
    <dgm:pt modelId="{7434256E-2EFF-4C11-A82A-710E27823290}" type="pres">
      <dgm:prSet presAssocID="{AE9B0A06-5E4A-4EDF-97F3-4E05530F0A8E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DB9EBF2-C8BC-4133-A57A-8FC4AFB1BAD2}" type="pres">
      <dgm:prSet presAssocID="{89D11B51-8CAB-48A0-9743-A8FAAF2153C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47C178C-F53F-436C-AB82-A163626DA841}" type="pres">
      <dgm:prSet presAssocID="{1F7CE10B-A622-49D5-8F93-D3C3BB2A2242}" presName="compNode" presStyleCnt="0"/>
      <dgm:spPr/>
    </dgm:pt>
    <dgm:pt modelId="{FC624FC6-A7B6-44F5-AAF3-8049E412EB75}" type="pres">
      <dgm:prSet presAssocID="{1F7CE10B-A622-49D5-8F93-D3C3BB2A2242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22C412A5-A197-4C0F-9FA6-C7CD040A392E}" type="pres">
      <dgm:prSet presAssocID="{1F7CE10B-A622-49D5-8F93-D3C3BB2A2242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F699B28-2921-497D-AF13-986440EB0F5F}" type="pres">
      <dgm:prSet presAssocID="{1F7CE10B-A622-49D5-8F93-D3C3BB2A2242}" presName="invisiNode" presStyleLbl="node1" presStyleIdx="2" presStyleCnt="4"/>
      <dgm:spPr/>
    </dgm:pt>
    <dgm:pt modelId="{D745415E-5B68-4B97-8F59-C7D319AA79E5}" type="pres">
      <dgm:prSet presAssocID="{1F7CE10B-A622-49D5-8F93-D3C3BB2A2242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721E062-0C37-44E2-952A-4BB1A28633BE}" type="pres">
      <dgm:prSet presAssocID="{8BB9071A-49F0-4E94-B49D-423469C2258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A72D596-6A9F-43BF-8376-9C50E3D428E3}" type="pres">
      <dgm:prSet presAssocID="{50953B6F-06E8-4682-8931-A3E12CEAC1F2}" presName="compNode" presStyleCnt="0"/>
      <dgm:spPr/>
    </dgm:pt>
    <dgm:pt modelId="{D8FD956B-916D-4665-88C3-171F562E416F}" type="pres">
      <dgm:prSet presAssocID="{50953B6F-06E8-4682-8931-A3E12CEAC1F2}" presName="bkgdShape" presStyleLbl="node1" presStyleIdx="3" presStyleCnt="4" custLinFactNeighborX="145" custLinFactNeighborY="-908"/>
      <dgm:spPr/>
      <dgm:t>
        <a:bodyPr/>
        <a:lstStyle/>
        <a:p>
          <a:endParaRPr lang="zh-TW" altLang="en-US"/>
        </a:p>
      </dgm:t>
    </dgm:pt>
    <dgm:pt modelId="{B1AE5FDC-4D6C-47E6-8D0B-A358230DD486}" type="pres">
      <dgm:prSet presAssocID="{50953B6F-06E8-4682-8931-A3E12CEAC1F2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06D1AEA-E46B-4EBB-AB4C-A56F98A45AFD}" type="pres">
      <dgm:prSet presAssocID="{50953B6F-06E8-4682-8931-A3E12CEAC1F2}" presName="invisiNode" presStyleLbl="node1" presStyleIdx="3" presStyleCnt="4"/>
      <dgm:spPr/>
    </dgm:pt>
    <dgm:pt modelId="{5DED1AC9-D796-4D11-9D11-E80174A3C27C}" type="pres">
      <dgm:prSet presAssocID="{50953B6F-06E8-4682-8931-A3E12CEAC1F2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A2DC42CB-AE99-4BE4-AA70-D967A8833733}" type="presOf" srcId="{8BB9071A-49F0-4E94-B49D-423469C2258F}" destId="{9721E062-0C37-44E2-952A-4BB1A28633BE}" srcOrd="0" destOrd="0" presId="urn:microsoft.com/office/officeart/2005/8/layout/hList7"/>
    <dgm:cxn modelId="{973A6B0C-6915-4648-B8B0-1EF6F03491EB}" type="presOf" srcId="{50953B6F-06E8-4682-8931-A3E12CEAC1F2}" destId="{D8FD956B-916D-4665-88C3-171F562E416F}" srcOrd="0" destOrd="0" presId="urn:microsoft.com/office/officeart/2005/8/layout/hList7"/>
    <dgm:cxn modelId="{ED35543F-76D8-4BC1-8AB7-71332F381905}" type="presOf" srcId="{AE9B0A06-5E4A-4EDF-97F3-4E05530F0A8E}" destId="{E9E80802-B4F2-479A-8EF5-DEDD83D38359}" srcOrd="0" destOrd="0" presId="urn:microsoft.com/office/officeart/2005/8/layout/hList7"/>
    <dgm:cxn modelId="{9902CE84-B820-44AB-97B9-0FCED0292458}" type="presOf" srcId="{4F397F9A-8D10-4AEB-BE7B-BC1A14C8ED1F}" destId="{C2E3AC94-2495-47EC-AA4C-09DDBCF81B7C}" srcOrd="0" destOrd="0" presId="urn:microsoft.com/office/officeart/2005/8/layout/hList7"/>
    <dgm:cxn modelId="{B54CB3EE-E55B-47FD-8728-249561712BED}" type="presOf" srcId="{0121AC05-4898-47A9-9804-AA17EAF34A11}" destId="{881CE0E5-F0B7-4B61-A372-CD1231890116}" srcOrd="0" destOrd="0" presId="urn:microsoft.com/office/officeart/2005/8/layout/hList7"/>
    <dgm:cxn modelId="{F1755321-7077-4635-B005-9D3460CBE755}" type="presOf" srcId="{AE9B0A06-5E4A-4EDF-97F3-4E05530F0A8E}" destId="{A7DA3850-25AF-46D4-910F-2FB8246D4C1A}" srcOrd="1" destOrd="0" presId="urn:microsoft.com/office/officeart/2005/8/layout/hList7"/>
    <dgm:cxn modelId="{99F2007E-46BF-4196-AAA2-8FF532FB1A41}" type="presOf" srcId="{50953B6F-06E8-4682-8931-A3E12CEAC1F2}" destId="{B1AE5FDC-4D6C-47E6-8D0B-A358230DD486}" srcOrd="1" destOrd="0" presId="urn:microsoft.com/office/officeart/2005/8/layout/hList7"/>
    <dgm:cxn modelId="{873B88ED-301E-4E3D-BFA9-C6172FF0C12F}" srcId="{246C53C8-650C-4E45-8B55-B467318E827E}" destId="{50953B6F-06E8-4682-8931-A3E12CEAC1F2}" srcOrd="3" destOrd="0" parTransId="{617A43FD-9219-476F-889A-5F0419032D89}" sibTransId="{2BCEA44C-6A99-41C3-BA1D-1C6C156800A7}"/>
    <dgm:cxn modelId="{25B5EC17-11F9-4F2E-A531-4A3D934C5E61}" srcId="{246C53C8-650C-4E45-8B55-B467318E827E}" destId="{AE9B0A06-5E4A-4EDF-97F3-4E05530F0A8E}" srcOrd="1" destOrd="0" parTransId="{05B44C94-611B-4D11-B391-750037F872A3}" sibTransId="{89D11B51-8CAB-48A0-9743-A8FAAF2153C7}"/>
    <dgm:cxn modelId="{3100F7E4-4C74-418C-99CD-F7BE8CBC54E4}" srcId="{246C53C8-650C-4E45-8B55-B467318E827E}" destId="{1F7CE10B-A622-49D5-8F93-D3C3BB2A2242}" srcOrd="2" destOrd="0" parTransId="{17978A80-B9ED-414F-B93B-A46FBD8E66D5}" sibTransId="{8BB9071A-49F0-4E94-B49D-423469C2258F}"/>
    <dgm:cxn modelId="{BE59962D-DB3D-4015-BAF4-5654A5DD276D}" type="presOf" srcId="{1F7CE10B-A622-49D5-8F93-D3C3BB2A2242}" destId="{22C412A5-A197-4C0F-9FA6-C7CD040A392E}" srcOrd="1" destOrd="0" presId="urn:microsoft.com/office/officeart/2005/8/layout/hList7"/>
    <dgm:cxn modelId="{CD472132-D184-46AE-B29A-CB9B73A20748}" type="presOf" srcId="{246C53C8-650C-4E45-8B55-B467318E827E}" destId="{9488CE1D-FDF8-4F47-A311-7B2856CCAC96}" srcOrd="0" destOrd="0" presId="urn:microsoft.com/office/officeart/2005/8/layout/hList7"/>
    <dgm:cxn modelId="{F33A3CB4-4E0D-4146-A50F-41A4ED364CD0}" type="presOf" srcId="{89D11B51-8CAB-48A0-9743-A8FAAF2153C7}" destId="{2DB9EBF2-C8BC-4133-A57A-8FC4AFB1BAD2}" srcOrd="0" destOrd="0" presId="urn:microsoft.com/office/officeart/2005/8/layout/hList7"/>
    <dgm:cxn modelId="{1FB03828-A14B-4502-A0BB-DD8B0FCBB51F}" srcId="{246C53C8-650C-4E45-8B55-B467318E827E}" destId="{4F397F9A-8D10-4AEB-BE7B-BC1A14C8ED1F}" srcOrd="0" destOrd="0" parTransId="{0841BC16-EAA9-4DF2-9981-1836266648C5}" sibTransId="{0121AC05-4898-47A9-9804-AA17EAF34A11}"/>
    <dgm:cxn modelId="{B2B15294-9A10-497E-A0FA-916C6C8C3D37}" type="presOf" srcId="{1F7CE10B-A622-49D5-8F93-D3C3BB2A2242}" destId="{FC624FC6-A7B6-44F5-AAF3-8049E412EB75}" srcOrd="0" destOrd="0" presId="urn:microsoft.com/office/officeart/2005/8/layout/hList7"/>
    <dgm:cxn modelId="{814B42A9-AE40-4B87-9F39-38C16E944C9C}" type="presOf" srcId="{4F397F9A-8D10-4AEB-BE7B-BC1A14C8ED1F}" destId="{26F2FFA1-6902-4598-9EFE-88FF6CB70832}" srcOrd="1" destOrd="0" presId="urn:microsoft.com/office/officeart/2005/8/layout/hList7"/>
    <dgm:cxn modelId="{EC3E1FEE-22C7-49B5-91B6-B9F8165FE3C6}" type="presParOf" srcId="{9488CE1D-FDF8-4F47-A311-7B2856CCAC96}" destId="{347B0F25-932D-4445-94B7-552ECCE6C1C9}" srcOrd="0" destOrd="0" presId="urn:microsoft.com/office/officeart/2005/8/layout/hList7"/>
    <dgm:cxn modelId="{04B460E1-A4B4-4915-BACA-B690FB3AC5A5}" type="presParOf" srcId="{9488CE1D-FDF8-4F47-A311-7B2856CCAC96}" destId="{25E1FC57-D8FA-4DB4-AD3F-E793D292275B}" srcOrd="1" destOrd="0" presId="urn:microsoft.com/office/officeart/2005/8/layout/hList7"/>
    <dgm:cxn modelId="{190DF2F8-D04F-46EC-842C-85A711792381}" type="presParOf" srcId="{25E1FC57-D8FA-4DB4-AD3F-E793D292275B}" destId="{7C88FAAB-18B7-46B5-9ACB-08E7A2B3F875}" srcOrd="0" destOrd="0" presId="urn:microsoft.com/office/officeart/2005/8/layout/hList7"/>
    <dgm:cxn modelId="{21B9FFE1-196B-4325-8B89-CEF04D020918}" type="presParOf" srcId="{7C88FAAB-18B7-46B5-9ACB-08E7A2B3F875}" destId="{C2E3AC94-2495-47EC-AA4C-09DDBCF81B7C}" srcOrd="0" destOrd="0" presId="urn:microsoft.com/office/officeart/2005/8/layout/hList7"/>
    <dgm:cxn modelId="{87DE7BB4-1D46-4A14-8BF7-5999CEC70793}" type="presParOf" srcId="{7C88FAAB-18B7-46B5-9ACB-08E7A2B3F875}" destId="{26F2FFA1-6902-4598-9EFE-88FF6CB70832}" srcOrd="1" destOrd="0" presId="urn:microsoft.com/office/officeart/2005/8/layout/hList7"/>
    <dgm:cxn modelId="{9DFF9545-3D66-4303-9EAD-7B55D6FA987E}" type="presParOf" srcId="{7C88FAAB-18B7-46B5-9ACB-08E7A2B3F875}" destId="{1D78D28F-7BD8-4824-A6D6-CC10D4FA2250}" srcOrd="2" destOrd="0" presId="urn:microsoft.com/office/officeart/2005/8/layout/hList7"/>
    <dgm:cxn modelId="{2B5C1D0B-9352-45C8-AB40-E7A9B3EC6BCA}" type="presParOf" srcId="{7C88FAAB-18B7-46B5-9ACB-08E7A2B3F875}" destId="{6F7D4712-A880-4CD7-9811-FB5DB98FC237}" srcOrd="3" destOrd="0" presId="urn:microsoft.com/office/officeart/2005/8/layout/hList7"/>
    <dgm:cxn modelId="{34FBB222-9B19-495E-96E2-E1BA923159E4}" type="presParOf" srcId="{25E1FC57-D8FA-4DB4-AD3F-E793D292275B}" destId="{881CE0E5-F0B7-4B61-A372-CD1231890116}" srcOrd="1" destOrd="0" presId="urn:microsoft.com/office/officeart/2005/8/layout/hList7"/>
    <dgm:cxn modelId="{3BEB2D03-7DB5-4808-94DE-ED7E91BB8F08}" type="presParOf" srcId="{25E1FC57-D8FA-4DB4-AD3F-E793D292275B}" destId="{838BEDFF-E946-41AE-A312-5BFB36B4B504}" srcOrd="2" destOrd="0" presId="urn:microsoft.com/office/officeart/2005/8/layout/hList7"/>
    <dgm:cxn modelId="{516CDE74-CD4E-44D7-8E78-00FE28423645}" type="presParOf" srcId="{838BEDFF-E946-41AE-A312-5BFB36B4B504}" destId="{E9E80802-B4F2-479A-8EF5-DEDD83D38359}" srcOrd="0" destOrd="0" presId="urn:microsoft.com/office/officeart/2005/8/layout/hList7"/>
    <dgm:cxn modelId="{644C019A-4AB2-4382-B447-04A69E5060B9}" type="presParOf" srcId="{838BEDFF-E946-41AE-A312-5BFB36B4B504}" destId="{A7DA3850-25AF-46D4-910F-2FB8246D4C1A}" srcOrd="1" destOrd="0" presId="urn:microsoft.com/office/officeart/2005/8/layout/hList7"/>
    <dgm:cxn modelId="{F96331ED-3DC9-419B-8FF2-D6FBC5CCBE71}" type="presParOf" srcId="{838BEDFF-E946-41AE-A312-5BFB36B4B504}" destId="{6D1752D9-9D19-49B7-9D7A-D3D69CBAB55E}" srcOrd="2" destOrd="0" presId="urn:microsoft.com/office/officeart/2005/8/layout/hList7"/>
    <dgm:cxn modelId="{3C441F6E-6153-4338-8AC9-2F0C04AC50CB}" type="presParOf" srcId="{838BEDFF-E946-41AE-A312-5BFB36B4B504}" destId="{7434256E-2EFF-4C11-A82A-710E27823290}" srcOrd="3" destOrd="0" presId="urn:microsoft.com/office/officeart/2005/8/layout/hList7"/>
    <dgm:cxn modelId="{DBF480A7-50A8-49B1-ABAA-8C7D400FEDA3}" type="presParOf" srcId="{25E1FC57-D8FA-4DB4-AD3F-E793D292275B}" destId="{2DB9EBF2-C8BC-4133-A57A-8FC4AFB1BAD2}" srcOrd="3" destOrd="0" presId="urn:microsoft.com/office/officeart/2005/8/layout/hList7"/>
    <dgm:cxn modelId="{CC230374-DA5B-4F4E-8DD5-3222F5D06ECF}" type="presParOf" srcId="{25E1FC57-D8FA-4DB4-AD3F-E793D292275B}" destId="{347C178C-F53F-436C-AB82-A163626DA841}" srcOrd="4" destOrd="0" presId="urn:microsoft.com/office/officeart/2005/8/layout/hList7"/>
    <dgm:cxn modelId="{FDD765FE-62D3-4E91-8710-491282D8345F}" type="presParOf" srcId="{347C178C-F53F-436C-AB82-A163626DA841}" destId="{FC624FC6-A7B6-44F5-AAF3-8049E412EB75}" srcOrd="0" destOrd="0" presId="urn:microsoft.com/office/officeart/2005/8/layout/hList7"/>
    <dgm:cxn modelId="{7DA03BD5-494A-4C24-B995-9721F3E551F6}" type="presParOf" srcId="{347C178C-F53F-436C-AB82-A163626DA841}" destId="{22C412A5-A197-4C0F-9FA6-C7CD040A392E}" srcOrd="1" destOrd="0" presId="urn:microsoft.com/office/officeart/2005/8/layout/hList7"/>
    <dgm:cxn modelId="{B8A57A5E-A133-49C2-A6F5-CA32772CEE34}" type="presParOf" srcId="{347C178C-F53F-436C-AB82-A163626DA841}" destId="{2F699B28-2921-497D-AF13-986440EB0F5F}" srcOrd="2" destOrd="0" presId="urn:microsoft.com/office/officeart/2005/8/layout/hList7"/>
    <dgm:cxn modelId="{C2CECE28-FC3A-4289-8430-31D74009B644}" type="presParOf" srcId="{347C178C-F53F-436C-AB82-A163626DA841}" destId="{D745415E-5B68-4B97-8F59-C7D319AA79E5}" srcOrd="3" destOrd="0" presId="urn:microsoft.com/office/officeart/2005/8/layout/hList7"/>
    <dgm:cxn modelId="{9385E42C-0128-484C-A207-4F11672674C9}" type="presParOf" srcId="{25E1FC57-D8FA-4DB4-AD3F-E793D292275B}" destId="{9721E062-0C37-44E2-952A-4BB1A28633BE}" srcOrd="5" destOrd="0" presId="urn:microsoft.com/office/officeart/2005/8/layout/hList7"/>
    <dgm:cxn modelId="{01A349F4-9D64-4E8D-91AD-118A554FE33C}" type="presParOf" srcId="{25E1FC57-D8FA-4DB4-AD3F-E793D292275B}" destId="{3A72D596-6A9F-43BF-8376-9C50E3D428E3}" srcOrd="6" destOrd="0" presId="urn:microsoft.com/office/officeart/2005/8/layout/hList7"/>
    <dgm:cxn modelId="{AB85BFF0-FAB2-4CFF-B2E4-0840CE938912}" type="presParOf" srcId="{3A72D596-6A9F-43BF-8376-9C50E3D428E3}" destId="{D8FD956B-916D-4665-88C3-171F562E416F}" srcOrd="0" destOrd="0" presId="urn:microsoft.com/office/officeart/2005/8/layout/hList7"/>
    <dgm:cxn modelId="{6CC72D1D-349D-4446-A1FC-BE0D4E1D79D2}" type="presParOf" srcId="{3A72D596-6A9F-43BF-8376-9C50E3D428E3}" destId="{B1AE5FDC-4D6C-47E6-8D0B-A358230DD486}" srcOrd="1" destOrd="0" presId="urn:microsoft.com/office/officeart/2005/8/layout/hList7"/>
    <dgm:cxn modelId="{9A10115F-A767-48E3-901F-257FEDD03930}" type="presParOf" srcId="{3A72D596-6A9F-43BF-8376-9C50E3D428E3}" destId="{B06D1AEA-E46B-4EBB-AB4C-A56F98A45AFD}" srcOrd="2" destOrd="0" presId="urn:microsoft.com/office/officeart/2005/8/layout/hList7"/>
    <dgm:cxn modelId="{D255FBD6-38FF-4CEC-948E-7FB163E2CBA1}" type="presParOf" srcId="{3A72D596-6A9F-43BF-8376-9C50E3D428E3}" destId="{5DED1AC9-D796-4D11-9D11-E80174A3C27C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FA140C-D9DA-40A0-93D0-CCEE54D6EAB3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5B22C60-5C59-4BA1-AB0B-1C4D6FE72F7A}">
      <dgm:prSet/>
      <dgm:spPr/>
      <dgm:t>
        <a:bodyPr/>
        <a:lstStyle/>
        <a:p>
          <a:pPr rtl="0"/>
          <a:r>
            <a:rPr lang="zh-TW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室外至少</a:t>
          </a:r>
          <a:r>
            <a:rPr lang="en-US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1</a:t>
          </a:r>
          <a:r>
            <a:rPr lang="zh-TW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公尺</a:t>
          </a:r>
          <a:endParaRPr lang="zh-TW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42216DD7-008D-4B84-B3BC-7CA00588F447}" type="parTrans" cxnId="{98AB32BB-64B8-4D63-9E98-81430983A7B5}">
      <dgm:prSet/>
      <dgm:spPr/>
      <dgm:t>
        <a:bodyPr/>
        <a:lstStyle/>
        <a:p>
          <a:endParaRPr lang="zh-TW" altLang="en-US"/>
        </a:p>
      </dgm:t>
    </dgm:pt>
    <dgm:pt modelId="{0D73231B-6DDE-48BC-8E15-9F3734F55E4C}" type="sibTrans" cxnId="{98AB32BB-64B8-4D63-9E98-81430983A7B5}">
      <dgm:prSet/>
      <dgm:spPr/>
      <dgm:t>
        <a:bodyPr/>
        <a:lstStyle/>
        <a:p>
          <a:endParaRPr lang="zh-TW" altLang="en-US"/>
        </a:p>
      </dgm:t>
    </dgm:pt>
    <dgm:pt modelId="{2D62DDE0-11F6-4C87-8F88-B351E3FF5722}">
      <dgm:prSet/>
      <dgm:spPr/>
      <dgm:t>
        <a:bodyPr/>
        <a:lstStyle/>
        <a:p>
          <a:pPr rtl="0"/>
          <a:r>
            <a:rPr lang="zh-TW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大約</a:t>
          </a:r>
          <a:r>
            <a:rPr lang="en-US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3</a:t>
          </a:r>
          <a:r>
            <a:rPr lang="zh-TW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個步伐</a:t>
          </a:r>
          <a:endParaRPr lang="zh-TW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AF535B1F-6175-42CE-8FBF-AF4ECBE18B89}" type="parTrans" cxnId="{497DA996-0D56-476C-BE8E-D55557B3C55B}">
      <dgm:prSet/>
      <dgm:spPr/>
      <dgm:t>
        <a:bodyPr/>
        <a:lstStyle/>
        <a:p>
          <a:endParaRPr lang="zh-TW" altLang="en-US"/>
        </a:p>
      </dgm:t>
    </dgm:pt>
    <dgm:pt modelId="{BB08B525-E66F-466F-A46B-596391F78462}" type="sibTrans" cxnId="{497DA996-0D56-476C-BE8E-D55557B3C55B}">
      <dgm:prSet/>
      <dgm:spPr/>
      <dgm:t>
        <a:bodyPr/>
        <a:lstStyle/>
        <a:p>
          <a:endParaRPr lang="zh-TW" altLang="en-US"/>
        </a:p>
      </dgm:t>
    </dgm:pt>
    <dgm:pt modelId="{B11F48D8-9216-4F08-8E08-147456CD67DC}">
      <dgm:prSet/>
      <dgm:spPr/>
      <dgm:t>
        <a:bodyPr/>
        <a:lstStyle/>
        <a:p>
          <a:pPr rtl="0"/>
          <a:r>
            <a:rPr lang="zh-TW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室內至少</a:t>
          </a:r>
          <a:r>
            <a:rPr lang="en-US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1.5</a:t>
          </a:r>
          <a:r>
            <a:rPr lang="zh-TW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公尺</a:t>
          </a:r>
          <a:endParaRPr lang="zh-TW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C996A5E3-BC5C-487B-AFDE-C4C760A521C5}" type="parTrans" cxnId="{770B408A-F767-46E0-890D-7D0BB0CC5F11}">
      <dgm:prSet/>
      <dgm:spPr/>
      <dgm:t>
        <a:bodyPr/>
        <a:lstStyle/>
        <a:p>
          <a:endParaRPr lang="zh-TW" altLang="en-US"/>
        </a:p>
      </dgm:t>
    </dgm:pt>
    <dgm:pt modelId="{0306BC5F-CB01-4694-9E5D-FF6E8893984E}" type="sibTrans" cxnId="{770B408A-F767-46E0-890D-7D0BB0CC5F11}">
      <dgm:prSet/>
      <dgm:spPr/>
      <dgm:t>
        <a:bodyPr/>
        <a:lstStyle/>
        <a:p>
          <a:endParaRPr lang="zh-TW" altLang="en-US"/>
        </a:p>
      </dgm:t>
    </dgm:pt>
    <dgm:pt modelId="{67C836D2-44A3-49E5-A549-8557D96EF851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13A59EA1-F805-484D-8CDF-FF3E521D1001}" type="parTrans" cxnId="{29F07360-2CE9-4BDE-8339-18724DB361E7}">
      <dgm:prSet/>
      <dgm:spPr/>
      <dgm:t>
        <a:bodyPr/>
        <a:lstStyle/>
        <a:p>
          <a:endParaRPr lang="zh-TW" altLang="en-US"/>
        </a:p>
      </dgm:t>
    </dgm:pt>
    <dgm:pt modelId="{2102CFDC-BE03-4B1F-A712-365B5D950584}" type="sibTrans" cxnId="{29F07360-2CE9-4BDE-8339-18724DB361E7}">
      <dgm:prSet/>
      <dgm:spPr/>
      <dgm:t>
        <a:bodyPr/>
        <a:lstStyle/>
        <a:p>
          <a:endParaRPr lang="zh-TW" altLang="en-US"/>
        </a:p>
      </dgm:t>
    </dgm:pt>
    <dgm:pt modelId="{01A1410A-7521-4AD4-89E2-169D667DF6F5}" type="pres">
      <dgm:prSet presAssocID="{6CFA140C-D9DA-40A0-93D0-CCEE54D6EAB3}" presName="rootNode" presStyleCnt="0">
        <dgm:presLayoutVars>
          <dgm:chMax/>
          <dgm:chPref/>
          <dgm:dir/>
          <dgm:animLvl val="lvl"/>
        </dgm:presLayoutVars>
      </dgm:prSet>
      <dgm:spPr/>
    </dgm:pt>
    <dgm:pt modelId="{BFA73B4D-A7C8-466F-8E41-70CF414ED87E}" type="pres">
      <dgm:prSet presAssocID="{95B22C60-5C59-4BA1-AB0B-1C4D6FE72F7A}" presName="composite" presStyleCnt="0"/>
      <dgm:spPr/>
    </dgm:pt>
    <dgm:pt modelId="{D46DD842-6063-4F56-B0A0-D3024FCC9E8D}" type="pres">
      <dgm:prSet presAssocID="{95B22C60-5C59-4BA1-AB0B-1C4D6FE72F7A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8AB418D5-D378-4DC0-9D59-8EC54FF1D19C}" type="pres">
      <dgm:prSet presAssocID="{95B22C60-5C59-4BA1-AB0B-1C4D6FE72F7A}" presName="Image" presStyleLbl="bgImgPlace1" presStyleIdx="0" presStyleCnt="2"/>
      <dgm:spPr>
        <a:blipFill>
          <a:blip xmlns:r="http://schemas.openxmlformats.org/officeDocument/2006/relationships" r:embed="rId1" cstate="print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CB59330-14A8-4F32-929D-DE4F2F3D7942}" type="pres">
      <dgm:prSet presAssocID="{95B22C60-5C59-4BA1-AB0B-1C4D6FE72F7A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1FBF3FB7-9D93-42B3-874F-B665AE463E9E}" type="pres">
      <dgm:prSet presAssocID="{0D73231B-6DDE-48BC-8E15-9F3734F55E4C}" presName="sibTrans" presStyleCnt="0"/>
      <dgm:spPr/>
    </dgm:pt>
    <dgm:pt modelId="{1E7969EA-B38D-4A72-8599-0C455849096D}" type="pres">
      <dgm:prSet presAssocID="{B11F48D8-9216-4F08-8E08-147456CD67DC}" presName="composite" presStyleCnt="0"/>
      <dgm:spPr/>
    </dgm:pt>
    <dgm:pt modelId="{5DE4460E-4197-47DD-AE14-DBD57E152C36}" type="pres">
      <dgm:prSet presAssocID="{B11F48D8-9216-4F08-8E08-147456CD67DC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CADDC12C-B1C8-4795-A7CB-60CAE43C3063}" type="pres">
      <dgm:prSet presAssocID="{B11F48D8-9216-4F08-8E08-147456CD67DC}" presName="Image" presStyleLbl="bgImgPlace1" presStyleIdx="1" presStyleCnt="2"/>
      <dgm:spPr>
        <a:blipFill>
          <a:blip xmlns:r="http://schemas.openxmlformats.org/officeDocument/2006/relationships" r:embed="rId2" cstate="print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8507235-043D-431D-A61E-4623DAE79CBE}" type="pres">
      <dgm:prSet presAssocID="{B11F48D8-9216-4F08-8E08-147456CD67DC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770B408A-F767-46E0-890D-7D0BB0CC5F11}" srcId="{6CFA140C-D9DA-40A0-93D0-CCEE54D6EAB3}" destId="{B11F48D8-9216-4F08-8E08-147456CD67DC}" srcOrd="1" destOrd="0" parTransId="{C996A5E3-BC5C-487B-AFDE-C4C760A521C5}" sibTransId="{0306BC5F-CB01-4694-9E5D-FF6E8893984E}"/>
    <dgm:cxn modelId="{F728688B-9250-40DB-8F32-490B70A44FF4}" type="presOf" srcId="{6CFA140C-D9DA-40A0-93D0-CCEE54D6EAB3}" destId="{01A1410A-7521-4AD4-89E2-169D667DF6F5}" srcOrd="0" destOrd="0" presId="urn:microsoft.com/office/officeart/2008/layout/TitledPictureBlocks"/>
    <dgm:cxn modelId="{E12177F6-1B96-4FFB-B58D-F2661A55BDF4}" type="presOf" srcId="{67C836D2-44A3-49E5-A549-8557D96EF851}" destId="{48507235-043D-431D-A61E-4623DAE79CBE}" srcOrd="0" destOrd="0" presId="urn:microsoft.com/office/officeart/2008/layout/TitledPictureBlocks"/>
    <dgm:cxn modelId="{25561842-D4D6-426E-9E56-BC17B5C0369A}" type="presOf" srcId="{B11F48D8-9216-4F08-8E08-147456CD67DC}" destId="{5DE4460E-4197-47DD-AE14-DBD57E152C36}" srcOrd="0" destOrd="0" presId="urn:microsoft.com/office/officeart/2008/layout/TitledPictureBlocks"/>
    <dgm:cxn modelId="{F562BA49-DF40-4C9A-8106-4A400933300E}" type="presOf" srcId="{2D62DDE0-11F6-4C87-8F88-B351E3FF5722}" destId="{3CB59330-14A8-4F32-929D-DE4F2F3D7942}" srcOrd="0" destOrd="0" presId="urn:microsoft.com/office/officeart/2008/layout/TitledPictureBlocks"/>
    <dgm:cxn modelId="{29F07360-2CE9-4BDE-8339-18724DB361E7}" srcId="{B11F48D8-9216-4F08-8E08-147456CD67DC}" destId="{67C836D2-44A3-49E5-A549-8557D96EF851}" srcOrd="0" destOrd="0" parTransId="{13A59EA1-F805-484D-8CDF-FF3E521D1001}" sibTransId="{2102CFDC-BE03-4B1F-A712-365B5D950584}"/>
    <dgm:cxn modelId="{253706C9-D9F0-4FB2-B335-AA30DEA5EF0E}" type="presOf" srcId="{95B22C60-5C59-4BA1-AB0B-1C4D6FE72F7A}" destId="{D46DD842-6063-4F56-B0A0-D3024FCC9E8D}" srcOrd="0" destOrd="0" presId="urn:microsoft.com/office/officeart/2008/layout/TitledPictureBlocks"/>
    <dgm:cxn modelId="{98AB32BB-64B8-4D63-9E98-81430983A7B5}" srcId="{6CFA140C-D9DA-40A0-93D0-CCEE54D6EAB3}" destId="{95B22C60-5C59-4BA1-AB0B-1C4D6FE72F7A}" srcOrd="0" destOrd="0" parTransId="{42216DD7-008D-4B84-B3BC-7CA00588F447}" sibTransId="{0D73231B-6DDE-48BC-8E15-9F3734F55E4C}"/>
    <dgm:cxn modelId="{497DA996-0D56-476C-BE8E-D55557B3C55B}" srcId="{95B22C60-5C59-4BA1-AB0B-1C4D6FE72F7A}" destId="{2D62DDE0-11F6-4C87-8F88-B351E3FF5722}" srcOrd="0" destOrd="0" parTransId="{AF535B1F-6175-42CE-8FBF-AF4ECBE18B89}" sibTransId="{BB08B525-E66F-466F-A46B-596391F78462}"/>
    <dgm:cxn modelId="{706B39B5-A423-465B-A244-89266F7D4208}" type="presParOf" srcId="{01A1410A-7521-4AD4-89E2-169D667DF6F5}" destId="{BFA73B4D-A7C8-466F-8E41-70CF414ED87E}" srcOrd="0" destOrd="0" presId="urn:microsoft.com/office/officeart/2008/layout/TitledPictureBlocks"/>
    <dgm:cxn modelId="{94D70047-2091-485C-95A5-CCC12B5AACE2}" type="presParOf" srcId="{BFA73B4D-A7C8-466F-8E41-70CF414ED87E}" destId="{D46DD842-6063-4F56-B0A0-D3024FCC9E8D}" srcOrd="0" destOrd="0" presId="urn:microsoft.com/office/officeart/2008/layout/TitledPictureBlocks"/>
    <dgm:cxn modelId="{0301EA88-EFE5-403F-8423-33531DC9C5B7}" type="presParOf" srcId="{BFA73B4D-A7C8-466F-8E41-70CF414ED87E}" destId="{8AB418D5-D378-4DC0-9D59-8EC54FF1D19C}" srcOrd="1" destOrd="0" presId="urn:microsoft.com/office/officeart/2008/layout/TitledPictureBlocks"/>
    <dgm:cxn modelId="{4196B10C-32AF-4429-B8D4-C4810730BAE0}" type="presParOf" srcId="{BFA73B4D-A7C8-466F-8E41-70CF414ED87E}" destId="{3CB59330-14A8-4F32-929D-DE4F2F3D7942}" srcOrd="2" destOrd="0" presId="urn:microsoft.com/office/officeart/2008/layout/TitledPictureBlocks"/>
    <dgm:cxn modelId="{CA4590DC-9E9D-4418-A802-E302C605DAC0}" type="presParOf" srcId="{01A1410A-7521-4AD4-89E2-169D667DF6F5}" destId="{1FBF3FB7-9D93-42B3-874F-B665AE463E9E}" srcOrd="1" destOrd="0" presId="urn:microsoft.com/office/officeart/2008/layout/TitledPictureBlocks"/>
    <dgm:cxn modelId="{0FDDD321-9B3A-4DB4-A7CA-A16EC5C0A23E}" type="presParOf" srcId="{01A1410A-7521-4AD4-89E2-169D667DF6F5}" destId="{1E7969EA-B38D-4A72-8599-0C455849096D}" srcOrd="2" destOrd="0" presId="urn:microsoft.com/office/officeart/2008/layout/TitledPictureBlocks"/>
    <dgm:cxn modelId="{00DC73C0-810D-4944-A699-9C124D87187A}" type="presParOf" srcId="{1E7969EA-B38D-4A72-8599-0C455849096D}" destId="{5DE4460E-4197-47DD-AE14-DBD57E152C36}" srcOrd="0" destOrd="0" presId="urn:microsoft.com/office/officeart/2008/layout/TitledPictureBlocks"/>
    <dgm:cxn modelId="{180C3916-7F38-4714-8D11-6712E2B1A991}" type="presParOf" srcId="{1E7969EA-B38D-4A72-8599-0C455849096D}" destId="{CADDC12C-B1C8-4795-A7CB-60CAE43C3063}" srcOrd="1" destOrd="0" presId="urn:microsoft.com/office/officeart/2008/layout/TitledPictureBlocks"/>
    <dgm:cxn modelId="{D800A96D-11EA-4E94-8F4B-2C66BADCD43E}" type="presParOf" srcId="{1E7969EA-B38D-4A72-8599-0C455849096D}" destId="{48507235-043D-431D-A61E-4623DAE79CBE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20B098D-C961-4C1C-A28A-7A65FF0A7C9D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3C6A92C-63A2-4280-97FF-6E41E93770D4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C848D35C-9DAB-4E08-B08F-75356103A65E}" type="parTrans" cxnId="{58628F8E-1898-4FAB-B647-12EC07E84392}">
      <dgm:prSet/>
      <dgm:spPr/>
      <dgm:t>
        <a:bodyPr/>
        <a:lstStyle/>
        <a:p>
          <a:endParaRPr lang="zh-TW" altLang="en-US"/>
        </a:p>
      </dgm:t>
    </dgm:pt>
    <dgm:pt modelId="{20EF6234-75E4-4E7B-ACA6-79D3C3D9B383}" type="sibTrans" cxnId="{58628F8E-1898-4FAB-B647-12EC07E84392}">
      <dgm:prSet/>
      <dgm:spPr/>
      <dgm:t>
        <a:bodyPr/>
        <a:lstStyle/>
        <a:p>
          <a:endParaRPr lang="zh-TW" altLang="en-US"/>
        </a:p>
      </dgm:t>
    </dgm:pt>
    <dgm:pt modelId="{9EFC9CC0-91E2-4064-8C33-E0AD1110690A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CBF8FFBA-33BD-4DCA-B1A8-CF081FFAED37}" type="parTrans" cxnId="{1269FC35-5CEC-4F7D-8EEC-F9383DFEDBAD}">
      <dgm:prSet/>
      <dgm:spPr/>
      <dgm:t>
        <a:bodyPr/>
        <a:lstStyle/>
        <a:p>
          <a:endParaRPr lang="zh-TW" altLang="en-US"/>
        </a:p>
      </dgm:t>
    </dgm:pt>
    <dgm:pt modelId="{0DB8F0D7-5B1F-439B-AD64-3CE175C65BBA}" type="sibTrans" cxnId="{1269FC35-5CEC-4F7D-8EEC-F9383DFEDBAD}">
      <dgm:prSet/>
      <dgm:spPr/>
      <dgm:t>
        <a:bodyPr/>
        <a:lstStyle/>
        <a:p>
          <a:endParaRPr lang="zh-TW" altLang="en-US"/>
        </a:p>
      </dgm:t>
    </dgm:pt>
    <dgm:pt modelId="{602F72E2-44E6-4F46-865E-BC268ABB3369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5446BA31-71AC-439D-96CB-434790C13FBB}" type="parTrans" cxnId="{01856EB8-2906-467D-A89E-4BD652ECB744}">
      <dgm:prSet/>
      <dgm:spPr/>
      <dgm:t>
        <a:bodyPr/>
        <a:lstStyle/>
        <a:p>
          <a:endParaRPr lang="zh-TW" altLang="en-US"/>
        </a:p>
      </dgm:t>
    </dgm:pt>
    <dgm:pt modelId="{BC79C7DB-B0A3-4FC8-9BAA-B9507E110AC9}" type="sibTrans" cxnId="{01856EB8-2906-467D-A89E-4BD652ECB744}">
      <dgm:prSet/>
      <dgm:spPr/>
      <dgm:t>
        <a:bodyPr/>
        <a:lstStyle/>
        <a:p>
          <a:endParaRPr lang="zh-TW" altLang="en-US"/>
        </a:p>
      </dgm:t>
    </dgm:pt>
    <dgm:pt modelId="{6A1B603D-186A-4DB3-A742-F197982C54BC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3108692A-B627-4442-9FCB-E4F3ACE07A6C}" type="parTrans" cxnId="{529FB6E7-9064-4F5E-B9E7-63C990629BF5}">
      <dgm:prSet/>
      <dgm:spPr/>
      <dgm:t>
        <a:bodyPr/>
        <a:lstStyle/>
        <a:p>
          <a:endParaRPr lang="zh-TW" altLang="en-US"/>
        </a:p>
      </dgm:t>
    </dgm:pt>
    <dgm:pt modelId="{535B8DBE-BA42-425D-BC59-51162A1DA2FF}" type="sibTrans" cxnId="{529FB6E7-9064-4F5E-B9E7-63C990629BF5}">
      <dgm:prSet/>
      <dgm:spPr/>
      <dgm:t>
        <a:bodyPr/>
        <a:lstStyle/>
        <a:p>
          <a:endParaRPr lang="zh-TW" altLang="en-US"/>
        </a:p>
      </dgm:t>
    </dgm:pt>
    <dgm:pt modelId="{05AFAAED-B7B1-4566-BE27-CAE5B88B56A3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2E4B37E7-A389-4E8E-99C6-3CBB6399176A}" type="parTrans" cxnId="{FCBA44B6-6594-4C26-AC7A-82A8FC8D68A6}">
      <dgm:prSet/>
      <dgm:spPr/>
      <dgm:t>
        <a:bodyPr/>
        <a:lstStyle/>
        <a:p>
          <a:endParaRPr lang="zh-TW" altLang="en-US"/>
        </a:p>
      </dgm:t>
    </dgm:pt>
    <dgm:pt modelId="{90C50FBD-B5B0-46FB-98AF-DA25513FFA21}" type="sibTrans" cxnId="{FCBA44B6-6594-4C26-AC7A-82A8FC8D68A6}">
      <dgm:prSet/>
      <dgm:spPr/>
      <dgm:t>
        <a:bodyPr/>
        <a:lstStyle/>
        <a:p>
          <a:endParaRPr lang="zh-TW" altLang="en-US"/>
        </a:p>
      </dgm:t>
    </dgm:pt>
    <dgm:pt modelId="{A6B72E8B-C88B-4CB2-975B-1E1B657F23D7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E1606436-F158-49ED-B001-09457B990E54}" type="parTrans" cxnId="{E9624FBB-0E36-47B0-A31E-640D758FB22E}">
      <dgm:prSet/>
      <dgm:spPr/>
      <dgm:t>
        <a:bodyPr/>
        <a:lstStyle/>
        <a:p>
          <a:endParaRPr lang="zh-TW" altLang="en-US"/>
        </a:p>
      </dgm:t>
    </dgm:pt>
    <dgm:pt modelId="{8201B9EE-5573-4BCF-B914-EDF6E37C9314}" type="sibTrans" cxnId="{E9624FBB-0E36-47B0-A31E-640D758FB22E}">
      <dgm:prSet/>
      <dgm:spPr/>
      <dgm:t>
        <a:bodyPr/>
        <a:lstStyle/>
        <a:p>
          <a:endParaRPr lang="zh-TW" altLang="en-US"/>
        </a:p>
      </dgm:t>
    </dgm:pt>
    <dgm:pt modelId="{3B96B7C2-E1DC-4E5C-A744-8BA3C6A26EFA}">
      <dgm:prSet/>
      <dgm:spPr/>
      <dgm:t>
        <a:bodyPr/>
        <a:lstStyle/>
        <a:p>
          <a:r>
            <a:rPr lang="zh-TW" altLang="en-US" smtClean="0"/>
            <a:t>防疫影片</a:t>
          </a:r>
          <a:endParaRPr lang="zh-TW" altLang="en-US"/>
        </a:p>
      </dgm:t>
    </dgm:pt>
    <dgm:pt modelId="{10D70D6C-C349-47FB-B8AB-F830827214F5}" type="parTrans" cxnId="{E09B99DB-008E-4921-AF0D-CD812030134F}">
      <dgm:prSet/>
      <dgm:spPr/>
      <dgm:t>
        <a:bodyPr/>
        <a:lstStyle/>
        <a:p>
          <a:endParaRPr lang="zh-TW" altLang="en-US"/>
        </a:p>
      </dgm:t>
    </dgm:pt>
    <dgm:pt modelId="{4BA380AF-E51C-4BE2-8047-027E0AE7B321}" type="sibTrans" cxnId="{E09B99DB-008E-4921-AF0D-CD812030134F}">
      <dgm:prSet/>
      <dgm:spPr/>
      <dgm:t>
        <a:bodyPr/>
        <a:lstStyle/>
        <a:p>
          <a:endParaRPr lang="zh-TW" altLang="en-US"/>
        </a:p>
      </dgm:t>
    </dgm:pt>
    <dgm:pt modelId="{D9955ECC-12B3-4618-8E70-04C752F14E1B}">
      <dgm:prSet/>
      <dgm:spPr/>
      <dgm:t>
        <a:bodyPr/>
        <a:lstStyle/>
        <a:p>
          <a:r>
            <a:rPr lang="zh-TW" altLang="en-US" smtClean="0"/>
            <a:t>觀賞防疫影片</a:t>
          </a:r>
          <a:endParaRPr lang="zh-TW" altLang="en-US"/>
        </a:p>
      </dgm:t>
    </dgm:pt>
    <dgm:pt modelId="{DB5F9633-248F-4F37-B502-CB79174B128D}" type="parTrans" cxnId="{44B25E1C-7BFB-40AA-A3D6-CDF2FB629A13}">
      <dgm:prSet/>
      <dgm:spPr/>
      <dgm:t>
        <a:bodyPr/>
        <a:lstStyle/>
        <a:p>
          <a:endParaRPr lang="zh-TW" altLang="en-US"/>
        </a:p>
      </dgm:t>
    </dgm:pt>
    <dgm:pt modelId="{63F3D863-EA9F-4C62-A830-D4F8839D2745}" type="sibTrans" cxnId="{44B25E1C-7BFB-40AA-A3D6-CDF2FB629A13}">
      <dgm:prSet/>
      <dgm:spPr/>
      <dgm:t>
        <a:bodyPr/>
        <a:lstStyle/>
        <a:p>
          <a:endParaRPr lang="zh-TW" altLang="en-US"/>
        </a:p>
      </dgm:t>
    </dgm:pt>
    <dgm:pt modelId="{644833C3-59C2-40AC-9ECE-E51C0E1EFDAC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6F96E2AA-A3BD-4174-B7CB-2FC6F8A6972B}" type="parTrans" cxnId="{53182CA4-BE34-40D7-AF21-15945713B4BC}">
      <dgm:prSet/>
      <dgm:spPr/>
      <dgm:t>
        <a:bodyPr/>
        <a:lstStyle/>
        <a:p>
          <a:endParaRPr lang="zh-TW" altLang="en-US"/>
        </a:p>
      </dgm:t>
    </dgm:pt>
    <dgm:pt modelId="{C86468F0-6DA9-4837-845E-0B7F802F961E}" type="sibTrans" cxnId="{53182CA4-BE34-40D7-AF21-15945713B4BC}">
      <dgm:prSet/>
      <dgm:spPr/>
      <dgm:t>
        <a:bodyPr/>
        <a:lstStyle/>
        <a:p>
          <a:endParaRPr lang="zh-TW" altLang="en-US"/>
        </a:p>
      </dgm:t>
    </dgm:pt>
    <dgm:pt modelId="{AA945166-DB21-42C2-BBB9-7A68093E4216}" type="pres">
      <dgm:prSet presAssocID="{D20B098D-C961-4C1C-A28A-7A65FF0A7C9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D7E310C6-90A5-4B59-B469-5F2A943BE590}" type="pres">
      <dgm:prSet presAssocID="{D20B098D-C961-4C1C-A28A-7A65FF0A7C9D}" presName="cycle" presStyleCnt="0"/>
      <dgm:spPr/>
    </dgm:pt>
    <dgm:pt modelId="{66BE564B-7083-4097-9A86-2A0E114B8166}" type="pres">
      <dgm:prSet presAssocID="{D20B098D-C961-4C1C-A28A-7A65FF0A7C9D}" presName="centerShape" presStyleCnt="0"/>
      <dgm:spPr/>
    </dgm:pt>
    <dgm:pt modelId="{E2012127-0E69-498F-845D-0EE58611DCC1}" type="pres">
      <dgm:prSet presAssocID="{D20B098D-C961-4C1C-A28A-7A65FF0A7C9D}" presName="connSite" presStyleLbl="node1" presStyleIdx="0" presStyleCnt="4"/>
      <dgm:spPr/>
    </dgm:pt>
    <dgm:pt modelId="{A9CFA4AF-4A35-48C4-9CC8-0B4B5FE0B18E}" type="pres">
      <dgm:prSet presAssocID="{D20B098D-C961-4C1C-A28A-7A65FF0A7C9D}" presName="visible" presStyleLbl="nod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77C175E-319D-4C94-87C0-5FB308546E76}" type="pres">
      <dgm:prSet presAssocID="{C848D35C-9DAB-4E08-B08F-75356103A65E}" presName="Name25" presStyleLbl="parChTrans1D1" presStyleIdx="0" presStyleCnt="3"/>
      <dgm:spPr/>
    </dgm:pt>
    <dgm:pt modelId="{B6557788-D623-4103-9F90-C053A9847C68}" type="pres">
      <dgm:prSet presAssocID="{73C6A92C-63A2-4280-97FF-6E41E93770D4}" presName="node" presStyleCnt="0"/>
      <dgm:spPr/>
    </dgm:pt>
    <dgm:pt modelId="{0C5E605D-F321-46CD-B267-38F308C81B3B}" type="pres">
      <dgm:prSet presAssocID="{73C6A92C-63A2-4280-97FF-6E41E93770D4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3E169240-D155-47AF-B001-994F3A736B4F}" type="pres">
      <dgm:prSet presAssocID="{73C6A92C-63A2-4280-97FF-6E41E93770D4}" presName="childNode" presStyleLbl="revTx" presStyleIdx="0" presStyleCnt="3">
        <dgm:presLayoutVars>
          <dgm:bulletEnabled val="1"/>
        </dgm:presLayoutVars>
      </dgm:prSet>
      <dgm:spPr/>
    </dgm:pt>
    <dgm:pt modelId="{B91D519D-6248-4D27-A261-F24BB71D4932}" type="pres">
      <dgm:prSet presAssocID="{3108692A-B627-4442-9FCB-E4F3ACE07A6C}" presName="Name25" presStyleLbl="parChTrans1D1" presStyleIdx="1" presStyleCnt="3"/>
      <dgm:spPr/>
    </dgm:pt>
    <dgm:pt modelId="{C46F6253-2ABF-44D2-806B-C303CE93552A}" type="pres">
      <dgm:prSet presAssocID="{6A1B603D-186A-4DB3-A742-F197982C54BC}" presName="node" presStyleCnt="0"/>
      <dgm:spPr/>
    </dgm:pt>
    <dgm:pt modelId="{59A9DF34-E0C8-4C65-AB53-ACEB8792C108}" type="pres">
      <dgm:prSet presAssocID="{6A1B603D-186A-4DB3-A742-F197982C54BC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2C439D9A-F75D-4886-8BDF-9049590A4223}" type="pres">
      <dgm:prSet presAssocID="{6A1B603D-186A-4DB3-A742-F197982C54BC}" presName="childNode" presStyleLbl="revTx" presStyleIdx="1" presStyleCnt="3">
        <dgm:presLayoutVars>
          <dgm:bulletEnabled val="1"/>
        </dgm:presLayoutVars>
      </dgm:prSet>
      <dgm:spPr/>
    </dgm:pt>
    <dgm:pt modelId="{39FC4329-BD67-40F8-9B39-4AD12EC50730}" type="pres">
      <dgm:prSet presAssocID="{10D70D6C-C349-47FB-B8AB-F830827214F5}" presName="Name25" presStyleLbl="parChTrans1D1" presStyleIdx="2" presStyleCnt="3"/>
      <dgm:spPr/>
    </dgm:pt>
    <dgm:pt modelId="{8EF5DCE3-39F3-4514-96FD-8FA6C8223528}" type="pres">
      <dgm:prSet presAssocID="{3B96B7C2-E1DC-4E5C-A744-8BA3C6A26EFA}" presName="node" presStyleCnt="0"/>
      <dgm:spPr/>
    </dgm:pt>
    <dgm:pt modelId="{5EBB7A7B-4C26-4940-99E9-43E373D3CAA0}" type="pres">
      <dgm:prSet presAssocID="{3B96B7C2-E1DC-4E5C-A744-8BA3C6A26EFA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0FD53AF-966A-4351-B572-0217ECEBA86D}" type="pres">
      <dgm:prSet presAssocID="{3B96B7C2-E1DC-4E5C-A744-8BA3C6A26EFA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6946B109-2BAD-4F89-B491-9BAF27FB82F4}" type="presOf" srcId="{D20B098D-C961-4C1C-A28A-7A65FF0A7C9D}" destId="{AA945166-DB21-42C2-BBB9-7A68093E4216}" srcOrd="0" destOrd="0" presId="urn:microsoft.com/office/officeart/2005/8/layout/radial2"/>
    <dgm:cxn modelId="{9C9B47E0-5B81-4389-9481-D9336F3AD4D7}" type="presOf" srcId="{9EFC9CC0-91E2-4064-8C33-E0AD1110690A}" destId="{3E169240-D155-47AF-B001-994F3A736B4F}" srcOrd="0" destOrd="0" presId="urn:microsoft.com/office/officeart/2005/8/layout/radial2"/>
    <dgm:cxn modelId="{751AE72B-9199-4EC7-B3B5-8912484E682D}" type="presOf" srcId="{A6B72E8B-C88B-4CB2-975B-1E1B657F23D7}" destId="{2C439D9A-F75D-4886-8BDF-9049590A4223}" srcOrd="0" destOrd="1" presId="urn:microsoft.com/office/officeart/2005/8/layout/radial2"/>
    <dgm:cxn modelId="{529FB6E7-9064-4F5E-B9E7-63C990629BF5}" srcId="{D20B098D-C961-4C1C-A28A-7A65FF0A7C9D}" destId="{6A1B603D-186A-4DB3-A742-F197982C54BC}" srcOrd="1" destOrd="0" parTransId="{3108692A-B627-4442-9FCB-E4F3ACE07A6C}" sibTransId="{535B8DBE-BA42-425D-BC59-51162A1DA2FF}"/>
    <dgm:cxn modelId="{E09B99DB-008E-4921-AF0D-CD812030134F}" srcId="{D20B098D-C961-4C1C-A28A-7A65FF0A7C9D}" destId="{3B96B7C2-E1DC-4E5C-A744-8BA3C6A26EFA}" srcOrd="2" destOrd="0" parTransId="{10D70D6C-C349-47FB-B8AB-F830827214F5}" sibTransId="{4BA380AF-E51C-4BE2-8047-027E0AE7B321}"/>
    <dgm:cxn modelId="{ED0A43C3-D82B-4F91-85FF-DDCA2F4BA769}" type="presOf" srcId="{D9955ECC-12B3-4618-8E70-04C752F14E1B}" destId="{C0FD53AF-966A-4351-B572-0217ECEBA86D}" srcOrd="0" destOrd="0" presId="urn:microsoft.com/office/officeart/2005/8/layout/radial2"/>
    <dgm:cxn modelId="{DD2BFAFF-ACFB-4BB2-BD5D-8AEEA9C97AE4}" type="presOf" srcId="{3B96B7C2-E1DC-4E5C-A744-8BA3C6A26EFA}" destId="{5EBB7A7B-4C26-4940-99E9-43E373D3CAA0}" srcOrd="0" destOrd="0" presId="urn:microsoft.com/office/officeart/2005/8/layout/radial2"/>
    <dgm:cxn modelId="{44B25E1C-7BFB-40AA-A3D6-CDF2FB629A13}" srcId="{3B96B7C2-E1DC-4E5C-A744-8BA3C6A26EFA}" destId="{D9955ECC-12B3-4618-8E70-04C752F14E1B}" srcOrd="0" destOrd="0" parTransId="{DB5F9633-248F-4F37-B502-CB79174B128D}" sibTransId="{63F3D863-EA9F-4C62-A830-D4F8839D2745}"/>
    <dgm:cxn modelId="{FCBA44B6-6594-4C26-AC7A-82A8FC8D68A6}" srcId="{6A1B603D-186A-4DB3-A742-F197982C54BC}" destId="{05AFAAED-B7B1-4566-BE27-CAE5B88B56A3}" srcOrd="0" destOrd="0" parTransId="{2E4B37E7-A389-4E8E-99C6-3CBB6399176A}" sibTransId="{90C50FBD-B5B0-46FB-98AF-DA25513FFA21}"/>
    <dgm:cxn modelId="{3CB5EB24-61E7-40F2-8C6B-E1417351E56C}" type="presOf" srcId="{644833C3-59C2-40AC-9ECE-E51C0E1EFDAC}" destId="{C0FD53AF-966A-4351-B572-0217ECEBA86D}" srcOrd="0" destOrd="1" presId="urn:microsoft.com/office/officeart/2005/8/layout/radial2"/>
    <dgm:cxn modelId="{1269FC35-5CEC-4F7D-8EEC-F9383DFEDBAD}" srcId="{73C6A92C-63A2-4280-97FF-6E41E93770D4}" destId="{9EFC9CC0-91E2-4064-8C33-E0AD1110690A}" srcOrd="0" destOrd="0" parTransId="{CBF8FFBA-33BD-4DCA-B1A8-CF081FFAED37}" sibTransId="{0DB8F0D7-5B1F-439B-AD64-3CE175C65BBA}"/>
    <dgm:cxn modelId="{47B4EFE4-1439-4699-84DA-BD816F36F49E}" type="presOf" srcId="{73C6A92C-63A2-4280-97FF-6E41E93770D4}" destId="{0C5E605D-F321-46CD-B267-38F308C81B3B}" srcOrd="0" destOrd="0" presId="urn:microsoft.com/office/officeart/2005/8/layout/radial2"/>
    <dgm:cxn modelId="{58628F8E-1898-4FAB-B647-12EC07E84392}" srcId="{D20B098D-C961-4C1C-A28A-7A65FF0A7C9D}" destId="{73C6A92C-63A2-4280-97FF-6E41E93770D4}" srcOrd="0" destOrd="0" parTransId="{C848D35C-9DAB-4E08-B08F-75356103A65E}" sibTransId="{20EF6234-75E4-4E7B-ACA6-79D3C3D9B383}"/>
    <dgm:cxn modelId="{01856EB8-2906-467D-A89E-4BD652ECB744}" srcId="{73C6A92C-63A2-4280-97FF-6E41E93770D4}" destId="{602F72E2-44E6-4F46-865E-BC268ABB3369}" srcOrd="1" destOrd="0" parTransId="{5446BA31-71AC-439D-96CB-434790C13FBB}" sibTransId="{BC79C7DB-B0A3-4FC8-9BAA-B9507E110AC9}"/>
    <dgm:cxn modelId="{53198CD5-2AD9-47A8-ADB0-B85F6D01F216}" type="presOf" srcId="{6A1B603D-186A-4DB3-A742-F197982C54BC}" destId="{59A9DF34-E0C8-4C65-AB53-ACEB8792C108}" srcOrd="0" destOrd="0" presId="urn:microsoft.com/office/officeart/2005/8/layout/radial2"/>
    <dgm:cxn modelId="{02A5F52F-52AA-4DE4-9E2D-9494326E96BA}" type="presOf" srcId="{602F72E2-44E6-4F46-865E-BC268ABB3369}" destId="{3E169240-D155-47AF-B001-994F3A736B4F}" srcOrd="0" destOrd="1" presId="urn:microsoft.com/office/officeart/2005/8/layout/radial2"/>
    <dgm:cxn modelId="{A58B731A-4D89-44A2-9177-4A8A7B142012}" type="presOf" srcId="{C848D35C-9DAB-4E08-B08F-75356103A65E}" destId="{477C175E-319D-4C94-87C0-5FB308546E76}" srcOrd="0" destOrd="0" presId="urn:microsoft.com/office/officeart/2005/8/layout/radial2"/>
    <dgm:cxn modelId="{6F2ED5DF-D29E-43FA-887A-5676B8B35845}" type="presOf" srcId="{05AFAAED-B7B1-4566-BE27-CAE5B88B56A3}" destId="{2C439D9A-F75D-4886-8BDF-9049590A4223}" srcOrd="0" destOrd="0" presId="urn:microsoft.com/office/officeart/2005/8/layout/radial2"/>
    <dgm:cxn modelId="{53182CA4-BE34-40D7-AF21-15945713B4BC}" srcId="{3B96B7C2-E1DC-4E5C-A744-8BA3C6A26EFA}" destId="{644833C3-59C2-40AC-9ECE-E51C0E1EFDAC}" srcOrd="1" destOrd="0" parTransId="{6F96E2AA-A3BD-4174-B7CB-2FC6F8A6972B}" sibTransId="{C86468F0-6DA9-4837-845E-0B7F802F961E}"/>
    <dgm:cxn modelId="{0567DF68-105B-4CC2-ABAE-20065AA817F3}" type="presOf" srcId="{3108692A-B627-4442-9FCB-E4F3ACE07A6C}" destId="{B91D519D-6248-4D27-A261-F24BB71D4932}" srcOrd="0" destOrd="0" presId="urn:microsoft.com/office/officeart/2005/8/layout/radial2"/>
    <dgm:cxn modelId="{E9624FBB-0E36-47B0-A31E-640D758FB22E}" srcId="{6A1B603D-186A-4DB3-A742-F197982C54BC}" destId="{A6B72E8B-C88B-4CB2-975B-1E1B657F23D7}" srcOrd="1" destOrd="0" parTransId="{E1606436-F158-49ED-B001-09457B990E54}" sibTransId="{8201B9EE-5573-4BCF-B914-EDF6E37C9314}"/>
    <dgm:cxn modelId="{205FE47B-95B9-4726-BF74-D3F1B1540936}" type="presOf" srcId="{10D70D6C-C349-47FB-B8AB-F830827214F5}" destId="{39FC4329-BD67-40F8-9B39-4AD12EC50730}" srcOrd="0" destOrd="0" presId="urn:microsoft.com/office/officeart/2005/8/layout/radial2"/>
    <dgm:cxn modelId="{F00C5BFA-45C5-471E-A5E3-95217769F3F6}" type="presParOf" srcId="{AA945166-DB21-42C2-BBB9-7A68093E4216}" destId="{D7E310C6-90A5-4B59-B469-5F2A943BE590}" srcOrd="0" destOrd="0" presId="urn:microsoft.com/office/officeart/2005/8/layout/radial2"/>
    <dgm:cxn modelId="{3168DF5F-7556-4099-A413-D1892CDFDB0D}" type="presParOf" srcId="{D7E310C6-90A5-4B59-B469-5F2A943BE590}" destId="{66BE564B-7083-4097-9A86-2A0E114B8166}" srcOrd="0" destOrd="0" presId="urn:microsoft.com/office/officeart/2005/8/layout/radial2"/>
    <dgm:cxn modelId="{2A5D1129-6337-40A0-82F9-4404B9660FCE}" type="presParOf" srcId="{66BE564B-7083-4097-9A86-2A0E114B8166}" destId="{E2012127-0E69-498F-845D-0EE58611DCC1}" srcOrd="0" destOrd="0" presId="urn:microsoft.com/office/officeart/2005/8/layout/radial2"/>
    <dgm:cxn modelId="{AA14E249-7434-44BB-9EB3-21868C33F123}" type="presParOf" srcId="{66BE564B-7083-4097-9A86-2A0E114B8166}" destId="{A9CFA4AF-4A35-48C4-9CC8-0B4B5FE0B18E}" srcOrd="1" destOrd="0" presId="urn:microsoft.com/office/officeart/2005/8/layout/radial2"/>
    <dgm:cxn modelId="{B33A2E34-A89E-448B-A5A0-129F7B080CD8}" type="presParOf" srcId="{D7E310C6-90A5-4B59-B469-5F2A943BE590}" destId="{477C175E-319D-4C94-87C0-5FB308546E76}" srcOrd="1" destOrd="0" presId="urn:microsoft.com/office/officeart/2005/8/layout/radial2"/>
    <dgm:cxn modelId="{3F12B066-3872-4310-A873-17CB443E3740}" type="presParOf" srcId="{D7E310C6-90A5-4B59-B469-5F2A943BE590}" destId="{B6557788-D623-4103-9F90-C053A9847C68}" srcOrd="2" destOrd="0" presId="urn:microsoft.com/office/officeart/2005/8/layout/radial2"/>
    <dgm:cxn modelId="{3CE02A65-A456-4307-AC89-8CC04FEDB47B}" type="presParOf" srcId="{B6557788-D623-4103-9F90-C053A9847C68}" destId="{0C5E605D-F321-46CD-B267-38F308C81B3B}" srcOrd="0" destOrd="0" presId="urn:microsoft.com/office/officeart/2005/8/layout/radial2"/>
    <dgm:cxn modelId="{E980734E-8D47-4DD2-9755-C97E2752CA30}" type="presParOf" srcId="{B6557788-D623-4103-9F90-C053A9847C68}" destId="{3E169240-D155-47AF-B001-994F3A736B4F}" srcOrd="1" destOrd="0" presId="urn:microsoft.com/office/officeart/2005/8/layout/radial2"/>
    <dgm:cxn modelId="{312D5BBE-9A7C-4026-87BE-02AC316FC556}" type="presParOf" srcId="{D7E310C6-90A5-4B59-B469-5F2A943BE590}" destId="{B91D519D-6248-4D27-A261-F24BB71D4932}" srcOrd="3" destOrd="0" presId="urn:microsoft.com/office/officeart/2005/8/layout/radial2"/>
    <dgm:cxn modelId="{37E17F01-36AE-433B-923B-17CE253C5757}" type="presParOf" srcId="{D7E310C6-90A5-4B59-B469-5F2A943BE590}" destId="{C46F6253-2ABF-44D2-806B-C303CE93552A}" srcOrd="4" destOrd="0" presId="urn:microsoft.com/office/officeart/2005/8/layout/radial2"/>
    <dgm:cxn modelId="{C186B0EE-884C-4005-B2F3-E5CF9BEB7541}" type="presParOf" srcId="{C46F6253-2ABF-44D2-806B-C303CE93552A}" destId="{59A9DF34-E0C8-4C65-AB53-ACEB8792C108}" srcOrd="0" destOrd="0" presId="urn:microsoft.com/office/officeart/2005/8/layout/radial2"/>
    <dgm:cxn modelId="{3575CA09-2671-4C84-BD6D-82208955ED09}" type="presParOf" srcId="{C46F6253-2ABF-44D2-806B-C303CE93552A}" destId="{2C439D9A-F75D-4886-8BDF-9049590A4223}" srcOrd="1" destOrd="0" presId="urn:microsoft.com/office/officeart/2005/8/layout/radial2"/>
    <dgm:cxn modelId="{2CEA1A78-B289-41DB-9DAF-F6BAB6517188}" type="presParOf" srcId="{D7E310C6-90A5-4B59-B469-5F2A943BE590}" destId="{39FC4329-BD67-40F8-9B39-4AD12EC50730}" srcOrd="5" destOrd="0" presId="urn:microsoft.com/office/officeart/2005/8/layout/radial2"/>
    <dgm:cxn modelId="{39083F75-3EB1-4C82-AD78-00CF910CCE7A}" type="presParOf" srcId="{D7E310C6-90A5-4B59-B469-5F2A943BE590}" destId="{8EF5DCE3-39F3-4514-96FD-8FA6C8223528}" srcOrd="6" destOrd="0" presId="urn:microsoft.com/office/officeart/2005/8/layout/radial2"/>
    <dgm:cxn modelId="{C7AC6F17-BB5D-45AE-89EE-94723E13F742}" type="presParOf" srcId="{8EF5DCE3-39F3-4514-96FD-8FA6C8223528}" destId="{5EBB7A7B-4C26-4940-99E9-43E373D3CAA0}" srcOrd="0" destOrd="0" presId="urn:microsoft.com/office/officeart/2005/8/layout/radial2"/>
    <dgm:cxn modelId="{646ADCFD-C899-40BB-B40F-CE39A3115A6E}" type="presParOf" srcId="{8EF5DCE3-39F3-4514-96FD-8FA6C8223528}" destId="{C0FD53AF-966A-4351-B572-0217ECEBA86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E3AC94-2495-47EC-AA4C-09DDBCF81B7C}">
      <dsp:nvSpPr>
        <dsp:cNvPr id="0" name=""/>
        <dsp:cNvSpPr/>
      </dsp:nvSpPr>
      <dsp:spPr>
        <a:xfrm>
          <a:off x="154098" y="0"/>
          <a:ext cx="1969692" cy="480190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雙手肥皂清潔，搓洗</a:t>
          </a:r>
          <a:r>
            <a:rPr lang="en-US" sz="26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40~60</a:t>
          </a:r>
          <a:r>
            <a:rPr lang="zh-TW" sz="26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秒</a:t>
          </a:r>
          <a:endParaRPr lang="zh-TW" sz="26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154098" y="1920763"/>
        <a:ext cx="1969692" cy="1920763"/>
      </dsp:txXfrm>
    </dsp:sp>
    <dsp:sp modelId="{6F7D4712-A880-4CD7-9811-FB5DB98FC237}">
      <dsp:nvSpPr>
        <dsp:cNvPr id="0" name=""/>
        <dsp:cNvSpPr/>
      </dsp:nvSpPr>
      <dsp:spPr>
        <a:xfrm>
          <a:off x="188174" y="288114"/>
          <a:ext cx="1599035" cy="159903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E80802-B4F2-479A-8EF5-DEDD83D38359}">
      <dsp:nvSpPr>
        <dsp:cNvPr id="0" name=""/>
        <dsp:cNvSpPr/>
      </dsp:nvSpPr>
      <dsp:spPr>
        <a:xfrm>
          <a:off x="2117547" y="0"/>
          <a:ext cx="2123703" cy="4801909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口罩要遮住口鼻、蓋住下巴  </a:t>
          </a:r>
          <a:endParaRPr lang="zh-TW" sz="26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2117547" y="1920763"/>
        <a:ext cx="2123703" cy="1920763"/>
      </dsp:txXfrm>
    </dsp:sp>
    <dsp:sp modelId="{7434256E-2EFF-4C11-A82A-710E27823290}">
      <dsp:nvSpPr>
        <dsp:cNvPr id="0" name=""/>
        <dsp:cNvSpPr/>
      </dsp:nvSpPr>
      <dsp:spPr>
        <a:xfrm>
          <a:off x="2293962" y="288114"/>
          <a:ext cx="1599035" cy="159903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624FC6-A7B6-44F5-AAF3-8049E412EB75}">
      <dsp:nvSpPr>
        <dsp:cNvPr id="0" name=""/>
        <dsp:cNvSpPr/>
      </dsp:nvSpPr>
      <dsp:spPr>
        <a:xfrm>
          <a:off x="4214423" y="0"/>
          <a:ext cx="1969692" cy="4801909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噴</a:t>
          </a:r>
          <a:r>
            <a:rPr lang="en-US" sz="2600" kern="120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75%</a:t>
          </a:r>
          <a:r>
            <a:rPr lang="zh-TW" sz="2600" kern="120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酒精搓洗雙手</a:t>
          </a:r>
          <a:r>
            <a:rPr lang="en-US" sz="2600" kern="120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20-30</a:t>
          </a:r>
          <a:r>
            <a:rPr lang="zh-TW" sz="2600" kern="120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秒</a:t>
          </a:r>
          <a:endParaRPr lang="zh-TW" sz="26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4214423" y="1920763"/>
        <a:ext cx="1969692" cy="1920763"/>
      </dsp:txXfrm>
    </dsp:sp>
    <dsp:sp modelId="{D745415E-5B68-4B97-8F59-C7D319AA79E5}">
      <dsp:nvSpPr>
        <dsp:cNvPr id="0" name=""/>
        <dsp:cNvSpPr/>
      </dsp:nvSpPr>
      <dsp:spPr>
        <a:xfrm>
          <a:off x="4399751" y="288114"/>
          <a:ext cx="1599035" cy="159903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FD956B-916D-4665-88C3-171F562E416F}">
      <dsp:nvSpPr>
        <dsp:cNvPr id="0" name=""/>
        <dsp:cNvSpPr/>
      </dsp:nvSpPr>
      <dsp:spPr>
        <a:xfrm>
          <a:off x="6246052" y="0"/>
          <a:ext cx="1969692" cy="4801909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有發燒、呼吸道症狀速就醫</a:t>
          </a:r>
          <a:endParaRPr lang="zh-TW" sz="26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6246052" y="1920763"/>
        <a:ext cx="1969692" cy="1920763"/>
      </dsp:txXfrm>
    </dsp:sp>
    <dsp:sp modelId="{5DED1AC9-D796-4D11-9D11-E80174A3C27C}">
      <dsp:nvSpPr>
        <dsp:cNvPr id="0" name=""/>
        <dsp:cNvSpPr/>
      </dsp:nvSpPr>
      <dsp:spPr>
        <a:xfrm>
          <a:off x="6428535" y="288114"/>
          <a:ext cx="1599035" cy="159903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7B0F25-932D-4445-94B7-552ECCE6C1C9}">
      <dsp:nvSpPr>
        <dsp:cNvPr id="0" name=""/>
        <dsp:cNvSpPr/>
      </dsp:nvSpPr>
      <dsp:spPr>
        <a:xfrm>
          <a:off x="328629" y="3841527"/>
          <a:ext cx="7558485" cy="720286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B418D5-D378-4DC0-9D59-8EC54FF1D19C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B59330-14A8-4F32-929D-DE4F2F3D7942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大約</a:t>
          </a:r>
          <a:r>
            <a:rPr lang="en-US" sz="25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3</a:t>
          </a:r>
          <a:r>
            <a:rPr lang="zh-TW" sz="25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個步伐</a:t>
          </a:r>
          <a:endParaRPr lang="zh-TW" sz="25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2530540" y="1659838"/>
        <a:ext cx="1279639" cy="1335100"/>
      </dsp:txXfrm>
    </dsp:sp>
    <dsp:sp modelId="{D46DD842-6063-4F56-B0A0-D3024FCC9E8D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室外至少</a:t>
          </a:r>
          <a:r>
            <a:rPr lang="en-US" sz="18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1</a:t>
          </a:r>
          <a:r>
            <a:rPr lang="zh-TW" sz="18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公尺</a:t>
          </a:r>
          <a:endParaRPr lang="zh-TW" sz="18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5925" y="817031"/>
        <a:ext cx="2866518" cy="418227"/>
      </dsp:txXfrm>
    </dsp:sp>
    <dsp:sp modelId="{CADDC12C-B1C8-4795-A7CB-60CAE43C3063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507235-043D-431D-A61E-4623DAE79CBE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5DE4460E-4197-47DD-AE14-DBD57E152C36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室內至少</a:t>
          </a:r>
          <a:r>
            <a:rPr lang="en-US" sz="18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1.5</a:t>
          </a:r>
          <a:r>
            <a:rPr lang="zh-TW" sz="18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公尺</a:t>
          </a:r>
          <a:endParaRPr lang="zh-TW" sz="18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FC4329-BD67-40F8-9B39-4AD12EC50730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1D519D-6248-4D27-A261-F24BB71D4932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7C175E-319D-4C94-87C0-5FB308546E76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CFA4AF-4A35-48C4-9CC8-0B4B5FE0B18E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5E605D-F321-46CD-B267-38F308C81B3B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衛福部疾管署</a:t>
          </a:r>
          <a:endParaRPr lang="zh-TW" sz="2300" kern="1200"/>
        </a:p>
      </dsp:txBody>
      <dsp:txXfrm>
        <a:off x="3483799" y="192645"/>
        <a:ext cx="922321" cy="922321"/>
      </dsp:txXfrm>
    </dsp:sp>
    <dsp:sp modelId="{3E169240-D155-47AF-B001-994F3A736B4F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59A9DF34-E0C8-4C65-AB53-ACEB8792C108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防疫小測驗</a:t>
          </a:r>
          <a:endParaRPr lang="zh-TW" sz="2300" kern="1200"/>
        </a:p>
      </dsp:txBody>
      <dsp:txXfrm>
        <a:off x="3914976" y="1801820"/>
        <a:ext cx="922321" cy="922321"/>
      </dsp:txXfrm>
    </dsp:sp>
    <dsp:sp modelId="{2C439D9A-F75D-4886-8BDF-9049590A4223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5EBB7A7B-4C26-4940-99E9-43E373D3CAA0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smtClean="0"/>
            <a:t>防疫影片</a:t>
          </a:r>
          <a:endParaRPr lang="zh-TW" altLang="en-US" sz="2300" kern="1200"/>
        </a:p>
      </dsp:txBody>
      <dsp:txXfrm>
        <a:off x="3483799" y="3410996"/>
        <a:ext cx="922321" cy="922321"/>
      </dsp:txXfrm>
    </dsp:sp>
    <dsp:sp modelId="{C0FD53AF-966A-4351-B572-0217ECEBA86D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smtClean="0"/>
            <a:t>觀賞防疫影片</a:t>
          </a:r>
          <a:endParaRPr lang="zh-TW" alt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E1ABD-00A7-40A1-9430-56B94699F12C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9C90D-0794-46F6-9D3B-DF36D63FFF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2405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C0000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B0F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  <a:lvl2pPr>
              <a:defRPr>
                <a:latin typeface="+mj-ea"/>
                <a:ea typeface="+mj-ea"/>
              </a:defRPr>
            </a:lvl2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1">
                <a:lumMod val="45000"/>
                <a:lumOff val="55000"/>
              </a:schemeClr>
            </a:gs>
            <a:gs pos="11000">
              <a:srgbClr val="FFFF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防疫大作戰</a:t>
            </a:r>
            <a:endParaRPr lang="zh-TW" altLang="en-US" sz="48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16832"/>
            <a:ext cx="8964488" cy="4692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C00000"/>
                </a:solidFill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1522833"/>
              </p:ext>
            </p:extLst>
          </p:nvPr>
        </p:nvGraphicFramePr>
        <p:xfrm>
          <a:off x="471054" y="1579418"/>
          <a:ext cx="8215745" cy="48019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C0000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502224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C0000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142542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1353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文鼎粗鋼筆行楷</vt:lpstr>
      <vt:lpstr>文鼎細鋼筆行楷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2021-12-07T07:00:58Z</dcterms:modified>
</cp:coreProperties>
</file>