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47" autoAdjust="0"/>
    <p:restoredTop sz="94779" autoAdjust="0"/>
  </p:normalViewPr>
  <p:slideViewPr>
    <p:cSldViewPr>
      <p:cViewPr varScale="1">
        <p:scale>
          <a:sx n="85" d="100"/>
          <a:sy n="85" d="100"/>
        </p:scale>
        <p:origin x="82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52B44F-B2E7-47F8-A319-E177A4C1612E}" type="doc">
      <dgm:prSet loTypeId="urn:microsoft.com/office/officeart/2005/8/layout/hList7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5A15E1E6-D30E-453D-977E-3914DE7CD966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A25A090-A0DD-4A73-A8FC-A78037B83A10}" type="parTrans" cxnId="{2283B976-0230-49A8-B478-2FA2C8CB38E8}">
      <dgm:prSet/>
      <dgm:spPr/>
      <dgm:t>
        <a:bodyPr/>
        <a:lstStyle/>
        <a:p>
          <a:endParaRPr lang="zh-TW" altLang="en-US"/>
        </a:p>
      </dgm:t>
    </dgm:pt>
    <dgm:pt modelId="{3172C5F2-2E67-415A-A51E-19D7D1D5DDFC}" type="sibTrans" cxnId="{2283B976-0230-49A8-B478-2FA2C8CB38E8}">
      <dgm:prSet/>
      <dgm:spPr/>
      <dgm:t>
        <a:bodyPr/>
        <a:lstStyle/>
        <a:p>
          <a:endParaRPr lang="zh-TW" altLang="en-US"/>
        </a:p>
      </dgm:t>
    </dgm:pt>
    <dgm:pt modelId="{23D6DB14-0C93-4A96-9B81-80D44173ACF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8FBC88E7-23A8-4833-9CB5-4E447E98C3E5}" type="parTrans" cxnId="{A1420889-4827-4764-BA83-750076BC582F}">
      <dgm:prSet/>
      <dgm:spPr/>
      <dgm:t>
        <a:bodyPr/>
        <a:lstStyle/>
        <a:p>
          <a:endParaRPr lang="zh-TW" altLang="en-US"/>
        </a:p>
      </dgm:t>
    </dgm:pt>
    <dgm:pt modelId="{3BFA7792-7F0A-4293-83DB-42973FDE3556}" type="sibTrans" cxnId="{A1420889-4827-4764-BA83-750076BC582F}">
      <dgm:prSet/>
      <dgm:spPr/>
      <dgm:t>
        <a:bodyPr/>
        <a:lstStyle/>
        <a:p>
          <a:endParaRPr lang="zh-TW" altLang="en-US"/>
        </a:p>
      </dgm:t>
    </dgm:pt>
    <dgm:pt modelId="{630D4312-663E-4817-9555-640DB9469CB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E0B8D0C-BAFB-4CC1-B350-F9B5EFE3E11E}" type="parTrans" cxnId="{75D9FB0F-0910-4EBC-9330-E89EF8154A50}">
      <dgm:prSet/>
      <dgm:spPr/>
      <dgm:t>
        <a:bodyPr/>
        <a:lstStyle/>
        <a:p>
          <a:endParaRPr lang="zh-TW" altLang="en-US"/>
        </a:p>
      </dgm:t>
    </dgm:pt>
    <dgm:pt modelId="{4019EF32-702E-4BC9-8A5B-D503DED45C9A}" type="sibTrans" cxnId="{75D9FB0F-0910-4EBC-9330-E89EF8154A50}">
      <dgm:prSet/>
      <dgm:spPr/>
      <dgm:t>
        <a:bodyPr/>
        <a:lstStyle/>
        <a:p>
          <a:endParaRPr lang="zh-TW" altLang="en-US"/>
        </a:p>
      </dgm:t>
    </dgm:pt>
    <dgm:pt modelId="{DD53761E-702A-4FCF-81A8-683E66AB753C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0F0C0562-17AB-46C7-B0A2-6D2743B13588}" type="parTrans" cxnId="{F954E821-9899-46EC-9FAE-CE9287116BE4}">
      <dgm:prSet/>
      <dgm:spPr/>
      <dgm:t>
        <a:bodyPr/>
        <a:lstStyle/>
        <a:p>
          <a:endParaRPr lang="zh-TW" altLang="en-US"/>
        </a:p>
      </dgm:t>
    </dgm:pt>
    <dgm:pt modelId="{5B6D00A1-28D2-4D2D-A217-6F26A983C110}" type="sibTrans" cxnId="{F954E821-9899-46EC-9FAE-CE9287116BE4}">
      <dgm:prSet/>
      <dgm:spPr/>
      <dgm:t>
        <a:bodyPr/>
        <a:lstStyle/>
        <a:p>
          <a:endParaRPr lang="zh-TW" altLang="en-US"/>
        </a:p>
      </dgm:t>
    </dgm:pt>
    <dgm:pt modelId="{638A4354-E164-40A4-BBA6-49A0757EA617}" type="pres">
      <dgm:prSet presAssocID="{5152B44F-B2E7-47F8-A319-E177A4C1612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71B76AF-1C8A-4CA8-917D-A7066001021A}" type="pres">
      <dgm:prSet presAssocID="{5152B44F-B2E7-47F8-A319-E177A4C1612E}" presName="fgShape" presStyleLbl="fgShp" presStyleIdx="0" presStyleCnt="1"/>
      <dgm:spPr/>
    </dgm:pt>
    <dgm:pt modelId="{15B7EB66-D1FC-42FD-93FE-A221C9F07A2F}" type="pres">
      <dgm:prSet presAssocID="{5152B44F-B2E7-47F8-A319-E177A4C1612E}" presName="linComp" presStyleCnt="0"/>
      <dgm:spPr/>
    </dgm:pt>
    <dgm:pt modelId="{75294411-DB0B-44AA-B5E1-593DC53EB401}" type="pres">
      <dgm:prSet presAssocID="{5A15E1E6-D30E-453D-977E-3914DE7CD966}" presName="compNode" presStyleCnt="0"/>
      <dgm:spPr/>
    </dgm:pt>
    <dgm:pt modelId="{D0AE7283-AB63-4292-BB27-2406625F1ABB}" type="pres">
      <dgm:prSet presAssocID="{5A15E1E6-D30E-453D-977E-3914DE7CD966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2B3792A-ED3E-4324-9BF6-EFD3E1580FFC}" type="pres">
      <dgm:prSet presAssocID="{5A15E1E6-D30E-453D-977E-3914DE7CD966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FC45A2-3960-4C07-B656-AE50225EE1C4}" type="pres">
      <dgm:prSet presAssocID="{5A15E1E6-D30E-453D-977E-3914DE7CD966}" presName="invisiNode" presStyleLbl="node1" presStyleIdx="0" presStyleCnt="4"/>
      <dgm:spPr/>
    </dgm:pt>
    <dgm:pt modelId="{2DA3C111-D024-484F-A9DB-7A7CDD0DE91C}" type="pres">
      <dgm:prSet presAssocID="{5A15E1E6-D30E-453D-977E-3914DE7CD966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AFB7A80-DC1D-4719-8B25-8B3FF0E2B771}" type="pres">
      <dgm:prSet presAssocID="{3172C5F2-2E67-415A-A51E-19D7D1D5DDF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7FB8CA71-CFDC-44F7-9BF2-4FC09ABD6F46}" type="pres">
      <dgm:prSet presAssocID="{23D6DB14-0C93-4A96-9B81-80D44173ACF8}" presName="compNode" presStyleCnt="0"/>
      <dgm:spPr/>
    </dgm:pt>
    <dgm:pt modelId="{8CAC111E-DD91-4A36-B759-7602666B7BF0}" type="pres">
      <dgm:prSet presAssocID="{23D6DB14-0C93-4A96-9B81-80D44173ACF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782DAA3-8195-4A7C-86D6-C26B78366DEC}" type="pres">
      <dgm:prSet presAssocID="{23D6DB14-0C93-4A96-9B81-80D44173ACF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F66402-524C-41E8-9B59-C76D9C9B1266}" type="pres">
      <dgm:prSet presAssocID="{23D6DB14-0C93-4A96-9B81-80D44173ACF8}" presName="invisiNode" presStyleLbl="node1" presStyleIdx="1" presStyleCnt="4"/>
      <dgm:spPr/>
    </dgm:pt>
    <dgm:pt modelId="{6CBBD499-5002-41FA-948E-F7ABDA152F3C}" type="pres">
      <dgm:prSet presAssocID="{23D6DB14-0C93-4A96-9B81-80D44173ACF8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7F8F1D5-1157-494F-92AF-07C0EEDF14FD}" type="pres">
      <dgm:prSet presAssocID="{3BFA7792-7F0A-4293-83DB-42973FDE355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86AD812-B785-4FC1-830D-B5F50BA3F50D}" type="pres">
      <dgm:prSet presAssocID="{630D4312-663E-4817-9555-640DB9469CB1}" presName="compNode" presStyleCnt="0"/>
      <dgm:spPr/>
    </dgm:pt>
    <dgm:pt modelId="{9D893A9A-B9AF-41D0-A064-27E52F0BF615}" type="pres">
      <dgm:prSet presAssocID="{630D4312-663E-4817-9555-640DB9469CB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63140D1-96EF-405E-94C9-14BCD21F9DE0}" type="pres">
      <dgm:prSet presAssocID="{630D4312-663E-4817-9555-640DB9469CB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A3C761-1408-4A3A-AFB0-EF41C300F863}" type="pres">
      <dgm:prSet presAssocID="{630D4312-663E-4817-9555-640DB9469CB1}" presName="invisiNode" presStyleLbl="node1" presStyleIdx="2" presStyleCnt="4"/>
      <dgm:spPr/>
    </dgm:pt>
    <dgm:pt modelId="{2E107379-0692-4553-92BB-491BC7662174}" type="pres">
      <dgm:prSet presAssocID="{630D4312-663E-4817-9555-640DB9469CB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E4DE48C-59B0-47E0-A34D-15E047AD7904}" type="pres">
      <dgm:prSet presAssocID="{4019EF32-702E-4BC9-8A5B-D503DED45C9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CA5B798-3FCD-480D-B91A-1FBBE1928CC9}" type="pres">
      <dgm:prSet presAssocID="{DD53761E-702A-4FCF-81A8-683E66AB753C}" presName="compNode" presStyleCnt="0"/>
      <dgm:spPr/>
    </dgm:pt>
    <dgm:pt modelId="{D4EA1022-020A-42F1-92B6-6CD2B1F7587A}" type="pres">
      <dgm:prSet presAssocID="{DD53761E-702A-4FCF-81A8-683E66AB753C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4015112-C243-451A-AD44-36667D1019B0}" type="pres">
      <dgm:prSet presAssocID="{DD53761E-702A-4FCF-81A8-683E66AB753C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7315BD-86A5-4B09-A42E-2B23686F5852}" type="pres">
      <dgm:prSet presAssocID="{DD53761E-702A-4FCF-81A8-683E66AB753C}" presName="invisiNode" presStyleLbl="node1" presStyleIdx="3" presStyleCnt="4"/>
      <dgm:spPr/>
    </dgm:pt>
    <dgm:pt modelId="{0E74E820-7226-4882-BECA-D3036CA054BC}" type="pres">
      <dgm:prSet presAssocID="{DD53761E-702A-4FCF-81A8-683E66AB753C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2283B976-0230-49A8-B478-2FA2C8CB38E8}" srcId="{5152B44F-B2E7-47F8-A319-E177A4C1612E}" destId="{5A15E1E6-D30E-453D-977E-3914DE7CD966}" srcOrd="0" destOrd="0" parTransId="{AA25A090-A0DD-4A73-A8FC-A78037B83A10}" sibTransId="{3172C5F2-2E67-415A-A51E-19D7D1D5DDFC}"/>
    <dgm:cxn modelId="{12FDDCF3-8C1C-448B-A0A4-F1DAFDA1495A}" type="presOf" srcId="{5A15E1E6-D30E-453D-977E-3914DE7CD966}" destId="{B2B3792A-ED3E-4324-9BF6-EFD3E1580FFC}" srcOrd="1" destOrd="0" presId="urn:microsoft.com/office/officeart/2005/8/layout/hList7"/>
    <dgm:cxn modelId="{A1420889-4827-4764-BA83-750076BC582F}" srcId="{5152B44F-B2E7-47F8-A319-E177A4C1612E}" destId="{23D6DB14-0C93-4A96-9B81-80D44173ACF8}" srcOrd="1" destOrd="0" parTransId="{8FBC88E7-23A8-4833-9CB5-4E447E98C3E5}" sibTransId="{3BFA7792-7F0A-4293-83DB-42973FDE3556}"/>
    <dgm:cxn modelId="{3182FF0E-D24D-46FE-B340-0F20659CA91A}" type="presOf" srcId="{3BFA7792-7F0A-4293-83DB-42973FDE3556}" destId="{87F8F1D5-1157-494F-92AF-07C0EEDF14FD}" srcOrd="0" destOrd="0" presId="urn:microsoft.com/office/officeart/2005/8/layout/hList7"/>
    <dgm:cxn modelId="{72A8B7DD-E566-4250-A4C4-7324AAF53957}" type="presOf" srcId="{DD53761E-702A-4FCF-81A8-683E66AB753C}" destId="{D4EA1022-020A-42F1-92B6-6CD2B1F7587A}" srcOrd="0" destOrd="0" presId="urn:microsoft.com/office/officeart/2005/8/layout/hList7"/>
    <dgm:cxn modelId="{D5742B9E-F140-4B9A-963C-0DAC887F8871}" type="presOf" srcId="{23D6DB14-0C93-4A96-9B81-80D44173ACF8}" destId="{8CAC111E-DD91-4A36-B759-7602666B7BF0}" srcOrd="0" destOrd="0" presId="urn:microsoft.com/office/officeart/2005/8/layout/hList7"/>
    <dgm:cxn modelId="{53A617AF-3162-452C-BFFE-D5C614A97AC3}" type="presOf" srcId="{630D4312-663E-4817-9555-640DB9469CB1}" destId="{9D893A9A-B9AF-41D0-A064-27E52F0BF615}" srcOrd="0" destOrd="0" presId="urn:microsoft.com/office/officeart/2005/8/layout/hList7"/>
    <dgm:cxn modelId="{ADC33B8C-BA7A-4496-9B02-AE81FD4B9E1A}" type="presOf" srcId="{630D4312-663E-4817-9555-640DB9469CB1}" destId="{B63140D1-96EF-405E-94C9-14BCD21F9DE0}" srcOrd="1" destOrd="0" presId="urn:microsoft.com/office/officeart/2005/8/layout/hList7"/>
    <dgm:cxn modelId="{80D94844-3D81-4E03-A5BE-0B7C9BEA0FF9}" type="presOf" srcId="{4019EF32-702E-4BC9-8A5B-D503DED45C9A}" destId="{9E4DE48C-59B0-47E0-A34D-15E047AD7904}" srcOrd="0" destOrd="0" presId="urn:microsoft.com/office/officeart/2005/8/layout/hList7"/>
    <dgm:cxn modelId="{CA007760-9301-4688-909B-D0A7A319E015}" type="presOf" srcId="{3172C5F2-2E67-415A-A51E-19D7D1D5DDFC}" destId="{BAFB7A80-DC1D-4719-8B25-8B3FF0E2B771}" srcOrd="0" destOrd="0" presId="urn:microsoft.com/office/officeart/2005/8/layout/hList7"/>
    <dgm:cxn modelId="{8AD549F8-69E6-4DA0-B244-892BC64CFF3D}" type="presOf" srcId="{5A15E1E6-D30E-453D-977E-3914DE7CD966}" destId="{D0AE7283-AB63-4292-BB27-2406625F1ABB}" srcOrd="0" destOrd="0" presId="urn:microsoft.com/office/officeart/2005/8/layout/hList7"/>
    <dgm:cxn modelId="{3B81F110-9089-4B9F-AFD7-9F0669025BD8}" type="presOf" srcId="{5152B44F-B2E7-47F8-A319-E177A4C1612E}" destId="{638A4354-E164-40A4-BBA6-49A0757EA617}" srcOrd="0" destOrd="0" presId="urn:microsoft.com/office/officeart/2005/8/layout/hList7"/>
    <dgm:cxn modelId="{2D100872-7826-4DCA-84EB-D2AABC7A7913}" type="presOf" srcId="{DD53761E-702A-4FCF-81A8-683E66AB753C}" destId="{54015112-C243-451A-AD44-36667D1019B0}" srcOrd="1" destOrd="0" presId="urn:microsoft.com/office/officeart/2005/8/layout/hList7"/>
    <dgm:cxn modelId="{F954E821-9899-46EC-9FAE-CE9287116BE4}" srcId="{5152B44F-B2E7-47F8-A319-E177A4C1612E}" destId="{DD53761E-702A-4FCF-81A8-683E66AB753C}" srcOrd="3" destOrd="0" parTransId="{0F0C0562-17AB-46C7-B0A2-6D2743B13588}" sibTransId="{5B6D00A1-28D2-4D2D-A217-6F26A983C110}"/>
    <dgm:cxn modelId="{37A544CB-6FEB-493A-930E-0D8D8E18B853}" type="presOf" srcId="{23D6DB14-0C93-4A96-9B81-80D44173ACF8}" destId="{2782DAA3-8195-4A7C-86D6-C26B78366DEC}" srcOrd="1" destOrd="0" presId="urn:microsoft.com/office/officeart/2005/8/layout/hList7"/>
    <dgm:cxn modelId="{75D9FB0F-0910-4EBC-9330-E89EF8154A50}" srcId="{5152B44F-B2E7-47F8-A319-E177A4C1612E}" destId="{630D4312-663E-4817-9555-640DB9469CB1}" srcOrd="2" destOrd="0" parTransId="{AE0B8D0C-BAFB-4CC1-B350-F9B5EFE3E11E}" sibTransId="{4019EF32-702E-4BC9-8A5B-D503DED45C9A}"/>
    <dgm:cxn modelId="{B8B68460-2193-4D6A-9168-E2A0A84AABC1}" type="presParOf" srcId="{638A4354-E164-40A4-BBA6-49A0757EA617}" destId="{B71B76AF-1C8A-4CA8-917D-A7066001021A}" srcOrd="0" destOrd="0" presId="urn:microsoft.com/office/officeart/2005/8/layout/hList7"/>
    <dgm:cxn modelId="{83FB766A-F825-4F50-A04A-DDA07707837B}" type="presParOf" srcId="{638A4354-E164-40A4-BBA6-49A0757EA617}" destId="{15B7EB66-D1FC-42FD-93FE-A221C9F07A2F}" srcOrd="1" destOrd="0" presId="urn:microsoft.com/office/officeart/2005/8/layout/hList7"/>
    <dgm:cxn modelId="{5A7F265D-7CB3-407C-BF14-FCA98EB1F6EF}" type="presParOf" srcId="{15B7EB66-D1FC-42FD-93FE-A221C9F07A2F}" destId="{75294411-DB0B-44AA-B5E1-593DC53EB401}" srcOrd="0" destOrd="0" presId="urn:microsoft.com/office/officeart/2005/8/layout/hList7"/>
    <dgm:cxn modelId="{167A0FBA-697D-4126-8588-7D974E46A149}" type="presParOf" srcId="{75294411-DB0B-44AA-B5E1-593DC53EB401}" destId="{D0AE7283-AB63-4292-BB27-2406625F1ABB}" srcOrd="0" destOrd="0" presId="urn:microsoft.com/office/officeart/2005/8/layout/hList7"/>
    <dgm:cxn modelId="{3E9A0148-D39F-4206-B123-8752F36EFB5A}" type="presParOf" srcId="{75294411-DB0B-44AA-B5E1-593DC53EB401}" destId="{B2B3792A-ED3E-4324-9BF6-EFD3E1580FFC}" srcOrd="1" destOrd="0" presId="urn:microsoft.com/office/officeart/2005/8/layout/hList7"/>
    <dgm:cxn modelId="{DBE6FBB5-8A01-4781-B4C6-6C83AE02CA56}" type="presParOf" srcId="{75294411-DB0B-44AA-B5E1-593DC53EB401}" destId="{DCFC45A2-3960-4C07-B656-AE50225EE1C4}" srcOrd="2" destOrd="0" presId="urn:microsoft.com/office/officeart/2005/8/layout/hList7"/>
    <dgm:cxn modelId="{7FCF9FC5-B477-4C7C-81CC-F369EA9D4AB5}" type="presParOf" srcId="{75294411-DB0B-44AA-B5E1-593DC53EB401}" destId="{2DA3C111-D024-484F-A9DB-7A7CDD0DE91C}" srcOrd="3" destOrd="0" presId="urn:microsoft.com/office/officeart/2005/8/layout/hList7"/>
    <dgm:cxn modelId="{1F01AFCA-E8EE-4F17-B18D-729F4BACAA97}" type="presParOf" srcId="{15B7EB66-D1FC-42FD-93FE-A221C9F07A2F}" destId="{BAFB7A80-DC1D-4719-8B25-8B3FF0E2B771}" srcOrd="1" destOrd="0" presId="urn:microsoft.com/office/officeart/2005/8/layout/hList7"/>
    <dgm:cxn modelId="{6F7990D4-9BAA-47BE-846D-39F2F1AAF81C}" type="presParOf" srcId="{15B7EB66-D1FC-42FD-93FE-A221C9F07A2F}" destId="{7FB8CA71-CFDC-44F7-9BF2-4FC09ABD6F46}" srcOrd="2" destOrd="0" presId="urn:microsoft.com/office/officeart/2005/8/layout/hList7"/>
    <dgm:cxn modelId="{7E60806D-F972-4E1D-B50A-EBBBAB8526CF}" type="presParOf" srcId="{7FB8CA71-CFDC-44F7-9BF2-4FC09ABD6F46}" destId="{8CAC111E-DD91-4A36-B759-7602666B7BF0}" srcOrd="0" destOrd="0" presId="urn:microsoft.com/office/officeart/2005/8/layout/hList7"/>
    <dgm:cxn modelId="{26696C97-E613-406F-96A9-275D32E7B0BE}" type="presParOf" srcId="{7FB8CA71-CFDC-44F7-9BF2-4FC09ABD6F46}" destId="{2782DAA3-8195-4A7C-86D6-C26B78366DEC}" srcOrd="1" destOrd="0" presId="urn:microsoft.com/office/officeart/2005/8/layout/hList7"/>
    <dgm:cxn modelId="{CD9C9EBA-FC67-4D93-9CEA-47FCA725EDDD}" type="presParOf" srcId="{7FB8CA71-CFDC-44F7-9BF2-4FC09ABD6F46}" destId="{3AF66402-524C-41E8-9B59-C76D9C9B1266}" srcOrd="2" destOrd="0" presId="urn:microsoft.com/office/officeart/2005/8/layout/hList7"/>
    <dgm:cxn modelId="{F631A639-B641-43D7-AB8A-5FF4718686A9}" type="presParOf" srcId="{7FB8CA71-CFDC-44F7-9BF2-4FC09ABD6F46}" destId="{6CBBD499-5002-41FA-948E-F7ABDA152F3C}" srcOrd="3" destOrd="0" presId="urn:microsoft.com/office/officeart/2005/8/layout/hList7"/>
    <dgm:cxn modelId="{5929299B-46C5-458C-9B73-49532D181C8E}" type="presParOf" srcId="{15B7EB66-D1FC-42FD-93FE-A221C9F07A2F}" destId="{87F8F1D5-1157-494F-92AF-07C0EEDF14FD}" srcOrd="3" destOrd="0" presId="urn:microsoft.com/office/officeart/2005/8/layout/hList7"/>
    <dgm:cxn modelId="{8B383310-AB8E-4524-98FC-F251924828C4}" type="presParOf" srcId="{15B7EB66-D1FC-42FD-93FE-A221C9F07A2F}" destId="{686AD812-B785-4FC1-830D-B5F50BA3F50D}" srcOrd="4" destOrd="0" presId="urn:microsoft.com/office/officeart/2005/8/layout/hList7"/>
    <dgm:cxn modelId="{2974A4A1-0E6F-4AEF-B767-A3E5B2B1B150}" type="presParOf" srcId="{686AD812-B785-4FC1-830D-B5F50BA3F50D}" destId="{9D893A9A-B9AF-41D0-A064-27E52F0BF615}" srcOrd="0" destOrd="0" presId="urn:microsoft.com/office/officeart/2005/8/layout/hList7"/>
    <dgm:cxn modelId="{6B292BFF-8DF2-480D-A5D5-EC722BE7F364}" type="presParOf" srcId="{686AD812-B785-4FC1-830D-B5F50BA3F50D}" destId="{B63140D1-96EF-405E-94C9-14BCD21F9DE0}" srcOrd="1" destOrd="0" presId="urn:microsoft.com/office/officeart/2005/8/layout/hList7"/>
    <dgm:cxn modelId="{2CE19517-87C2-4F03-BCDB-7BD51D142996}" type="presParOf" srcId="{686AD812-B785-4FC1-830D-B5F50BA3F50D}" destId="{5BA3C761-1408-4A3A-AFB0-EF41C300F863}" srcOrd="2" destOrd="0" presId="urn:microsoft.com/office/officeart/2005/8/layout/hList7"/>
    <dgm:cxn modelId="{1ED93515-3854-463F-BB92-46FFDF876E1F}" type="presParOf" srcId="{686AD812-B785-4FC1-830D-B5F50BA3F50D}" destId="{2E107379-0692-4553-92BB-491BC7662174}" srcOrd="3" destOrd="0" presId="urn:microsoft.com/office/officeart/2005/8/layout/hList7"/>
    <dgm:cxn modelId="{82A47BEE-4F89-467A-BBFF-D82723FD16EA}" type="presParOf" srcId="{15B7EB66-D1FC-42FD-93FE-A221C9F07A2F}" destId="{9E4DE48C-59B0-47E0-A34D-15E047AD7904}" srcOrd="5" destOrd="0" presId="urn:microsoft.com/office/officeart/2005/8/layout/hList7"/>
    <dgm:cxn modelId="{E5F64BD9-8AFF-40EC-81D9-1988ACABB01B}" type="presParOf" srcId="{15B7EB66-D1FC-42FD-93FE-A221C9F07A2F}" destId="{CCA5B798-3FCD-480D-B91A-1FBBE1928CC9}" srcOrd="6" destOrd="0" presId="urn:microsoft.com/office/officeart/2005/8/layout/hList7"/>
    <dgm:cxn modelId="{FEFF6A2B-D443-46E3-B6FD-EEB5B22B7707}" type="presParOf" srcId="{CCA5B798-3FCD-480D-B91A-1FBBE1928CC9}" destId="{D4EA1022-020A-42F1-92B6-6CD2B1F7587A}" srcOrd="0" destOrd="0" presId="urn:microsoft.com/office/officeart/2005/8/layout/hList7"/>
    <dgm:cxn modelId="{895AFC94-871A-41E5-829B-4F71E1583F23}" type="presParOf" srcId="{CCA5B798-3FCD-480D-B91A-1FBBE1928CC9}" destId="{54015112-C243-451A-AD44-36667D1019B0}" srcOrd="1" destOrd="0" presId="urn:microsoft.com/office/officeart/2005/8/layout/hList7"/>
    <dgm:cxn modelId="{6D38876E-DF83-497B-A9EA-1A651EE9F782}" type="presParOf" srcId="{CCA5B798-3FCD-480D-B91A-1FBBE1928CC9}" destId="{267315BD-86A5-4B09-A42E-2B23686F5852}" srcOrd="2" destOrd="0" presId="urn:microsoft.com/office/officeart/2005/8/layout/hList7"/>
    <dgm:cxn modelId="{DC5E0680-6D00-4EAC-B1EC-FFE7A67636C7}" type="presParOf" srcId="{CCA5B798-3FCD-480D-B91A-1FBBE1928CC9}" destId="{0E74E820-7226-4882-BECA-D3036CA054B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D6FD4F-777F-47D2-B16E-DFFD27763F6E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2E04870-166E-4106-BC2D-D9ACB7BEAF4D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ABCFFB9-F8CF-47BB-AD45-8C7272859861}" type="parTrans" cxnId="{2C6F3B1E-5E5A-4074-A5F4-7D6B14BBB2A3}">
      <dgm:prSet/>
      <dgm:spPr/>
      <dgm:t>
        <a:bodyPr/>
        <a:lstStyle/>
        <a:p>
          <a:endParaRPr lang="zh-TW" altLang="en-US"/>
        </a:p>
      </dgm:t>
    </dgm:pt>
    <dgm:pt modelId="{9E203164-6624-4E42-B10C-4A601064DF43}" type="sibTrans" cxnId="{2C6F3B1E-5E5A-4074-A5F4-7D6B14BBB2A3}">
      <dgm:prSet/>
      <dgm:spPr/>
      <dgm:t>
        <a:bodyPr/>
        <a:lstStyle/>
        <a:p>
          <a:endParaRPr lang="zh-TW" altLang="en-US"/>
        </a:p>
      </dgm:t>
    </dgm:pt>
    <dgm:pt modelId="{5B6B1E6B-AEE2-4B62-9889-E98488A19977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3BB4CD9A-FAB1-4A68-9B68-6B19D4A0171C}" type="parTrans" cxnId="{497BB42E-0928-493F-BD56-05519C163F04}">
      <dgm:prSet/>
      <dgm:spPr/>
      <dgm:t>
        <a:bodyPr/>
        <a:lstStyle/>
        <a:p>
          <a:endParaRPr lang="zh-TW" altLang="en-US"/>
        </a:p>
      </dgm:t>
    </dgm:pt>
    <dgm:pt modelId="{03AC0E9F-1ABF-471F-BB23-635B1C24CF07}" type="sibTrans" cxnId="{497BB42E-0928-493F-BD56-05519C163F04}">
      <dgm:prSet/>
      <dgm:spPr/>
      <dgm:t>
        <a:bodyPr/>
        <a:lstStyle/>
        <a:p>
          <a:endParaRPr lang="zh-TW" altLang="en-US"/>
        </a:p>
      </dgm:t>
    </dgm:pt>
    <dgm:pt modelId="{1499EFC4-E21B-4FAB-983E-B7A5413D38F9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E28055C6-ADB1-40B6-97F8-7A6900E3E636}" type="parTrans" cxnId="{D2CA83A5-F6E9-45CD-BC87-5A435BD803F9}">
      <dgm:prSet/>
      <dgm:spPr/>
      <dgm:t>
        <a:bodyPr/>
        <a:lstStyle/>
        <a:p>
          <a:endParaRPr lang="zh-TW" altLang="en-US"/>
        </a:p>
      </dgm:t>
    </dgm:pt>
    <dgm:pt modelId="{47E71E99-771E-4BFA-9592-5402714BC6B7}" type="sibTrans" cxnId="{D2CA83A5-F6E9-45CD-BC87-5A435BD803F9}">
      <dgm:prSet/>
      <dgm:spPr/>
      <dgm:t>
        <a:bodyPr/>
        <a:lstStyle/>
        <a:p>
          <a:endParaRPr lang="zh-TW" altLang="en-US"/>
        </a:p>
      </dgm:t>
    </dgm:pt>
    <dgm:pt modelId="{7CAF7200-7876-429D-9005-EA8172E925BA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77A244F8-4C0E-4F4B-9EFE-9E4A68A5EA79}" type="parTrans" cxnId="{30C877CE-5608-4AFB-A3C6-0826B9C651D1}">
      <dgm:prSet/>
      <dgm:spPr/>
      <dgm:t>
        <a:bodyPr/>
        <a:lstStyle/>
        <a:p>
          <a:endParaRPr lang="zh-TW" altLang="en-US"/>
        </a:p>
      </dgm:t>
    </dgm:pt>
    <dgm:pt modelId="{E9B0802A-D713-48ED-8169-5DD713073DFE}" type="sibTrans" cxnId="{30C877CE-5608-4AFB-A3C6-0826B9C651D1}">
      <dgm:prSet/>
      <dgm:spPr/>
      <dgm:t>
        <a:bodyPr/>
        <a:lstStyle/>
        <a:p>
          <a:endParaRPr lang="zh-TW" altLang="en-US"/>
        </a:p>
      </dgm:t>
    </dgm:pt>
    <dgm:pt modelId="{650AB505-BA27-436A-9310-30F98CFADB80}" type="pres">
      <dgm:prSet presAssocID="{27D6FD4F-777F-47D2-B16E-DFFD27763F6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8E8CFBA8-7E2B-4BC6-BA87-08FBCB732595}" type="pres">
      <dgm:prSet presAssocID="{32E04870-166E-4106-BC2D-D9ACB7BEAF4D}" presName="composite" presStyleCnt="0"/>
      <dgm:spPr/>
    </dgm:pt>
    <dgm:pt modelId="{B3D6542D-8855-4FE7-9D6C-BFBC6CB3EAF6}" type="pres">
      <dgm:prSet presAssocID="{32E04870-166E-4106-BC2D-D9ACB7BEAF4D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108AB1-885A-46E1-8E9C-501EFF8CF507}" type="pres">
      <dgm:prSet presAssocID="{32E04870-166E-4106-BC2D-D9ACB7BEAF4D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AEBCFF8-C07B-4873-B908-D855C705633D}" type="pres">
      <dgm:prSet presAssocID="{32E04870-166E-4106-BC2D-D9ACB7BEAF4D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47AEB5-1F1C-4BCC-A801-F1CE0E0E2034}" type="pres">
      <dgm:prSet presAssocID="{9E203164-6624-4E42-B10C-4A601064DF43}" presName="sibTrans" presStyleCnt="0"/>
      <dgm:spPr/>
    </dgm:pt>
    <dgm:pt modelId="{E77EB30C-3445-4FF8-9337-5AF61DB6E8D1}" type="pres">
      <dgm:prSet presAssocID="{1499EFC4-E21B-4FAB-983E-B7A5413D38F9}" presName="composite" presStyleCnt="0"/>
      <dgm:spPr/>
    </dgm:pt>
    <dgm:pt modelId="{5DBE0CC2-026F-4881-B188-C784D6A0DE3C}" type="pres">
      <dgm:prSet presAssocID="{1499EFC4-E21B-4FAB-983E-B7A5413D38F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1DCD251-2DAB-4DBD-813A-595BCFE671FD}" type="pres">
      <dgm:prSet presAssocID="{1499EFC4-E21B-4FAB-983E-B7A5413D38F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F77B8D4-8DDD-480F-BA93-1415B593F997}" type="pres">
      <dgm:prSet presAssocID="{1499EFC4-E21B-4FAB-983E-B7A5413D38F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C6F3B1E-5E5A-4074-A5F4-7D6B14BBB2A3}" srcId="{27D6FD4F-777F-47D2-B16E-DFFD27763F6E}" destId="{32E04870-166E-4106-BC2D-D9ACB7BEAF4D}" srcOrd="0" destOrd="0" parTransId="{BABCFFB9-F8CF-47BB-AD45-8C7272859861}" sibTransId="{9E203164-6624-4E42-B10C-4A601064DF43}"/>
    <dgm:cxn modelId="{D2CA83A5-F6E9-45CD-BC87-5A435BD803F9}" srcId="{27D6FD4F-777F-47D2-B16E-DFFD27763F6E}" destId="{1499EFC4-E21B-4FAB-983E-B7A5413D38F9}" srcOrd="1" destOrd="0" parTransId="{E28055C6-ADB1-40B6-97F8-7A6900E3E636}" sibTransId="{47E71E99-771E-4BFA-9592-5402714BC6B7}"/>
    <dgm:cxn modelId="{1C756AF9-45D4-45A6-A0C1-3D19FB4DA64F}" type="presOf" srcId="{27D6FD4F-777F-47D2-B16E-DFFD27763F6E}" destId="{650AB505-BA27-436A-9310-30F98CFADB80}" srcOrd="0" destOrd="0" presId="urn:microsoft.com/office/officeart/2008/layout/TitledPictureBlocks"/>
    <dgm:cxn modelId="{154B71A1-F89C-4EBC-B273-4EADBCEE22A2}" type="presOf" srcId="{32E04870-166E-4106-BC2D-D9ACB7BEAF4D}" destId="{B3D6542D-8855-4FE7-9D6C-BFBC6CB3EAF6}" srcOrd="0" destOrd="0" presId="urn:microsoft.com/office/officeart/2008/layout/TitledPictureBlocks"/>
    <dgm:cxn modelId="{497BB42E-0928-493F-BD56-05519C163F04}" srcId="{32E04870-166E-4106-BC2D-D9ACB7BEAF4D}" destId="{5B6B1E6B-AEE2-4B62-9889-E98488A19977}" srcOrd="0" destOrd="0" parTransId="{3BB4CD9A-FAB1-4A68-9B68-6B19D4A0171C}" sibTransId="{03AC0E9F-1ABF-471F-BB23-635B1C24CF07}"/>
    <dgm:cxn modelId="{16E388D3-4532-4AB9-AAB2-5ECF40E43D7F}" type="presOf" srcId="{7CAF7200-7876-429D-9005-EA8172E925BA}" destId="{AF77B8D4-8DDD-480F-BA93-1415B593F997}" srcOrd="0" destOrd="0" presId="urn:microsoft.com/office/officeart/2008/layout/TitledPictureBlocks"/>
    <dgm:cxn modelId="{B86C5D66-7FE1-4FBE-9E15-8FE0B9C6C149}" type="presOf" srcId="{1499EFC4-E21B-4FAB-983E-B7A5413D38F9}" destId="{5DBE0CC2-026F-4881-B188-C784D6A0DE3C}" srcOrd="0" destOrd="0" presId="urn:microsoft.com/office/officeart/2008/layout/TitledPictureBlocks"/>
    <dgm:cxn modelId="{A3628B9A-CA7D-4780-BD68-479CF319C6F9}" type="presOf" srcId="{5B6B1E6B-AEE2-4B62-9889-E98488A19977}" destId="{4AEBCFF8-C07B-4873-B908-D855C705633D}" srcOrd="0" destOrd="0" presId="urn:microsoft.com/office/officeart/2008/layout/TitledPictureBlocks"/>
    <dgm:cxn modelId="{30C877CE-5608-4AFB-A3C6-0826B9C651D1}" srcId="{1499EFC4-E21B-4FAB-983E-B7A5413D38F9}" destId="{7CAF7200-7876-429D-9005-EA8172E925BA}" srcOrd="0" destOrd="0" parTransId="{77A244F8-4C0E-4F4B-9EFE-9E4A68A5EA79}" sibTransId="{E9B0802A-D713-48ED-8169-5DD713073DFE}"/>
    <dgm:cxn modelId="{5BED70B6-CD1C-4FCC-8131-F1AAE3F82032}" type="presParOf" srcId="{650AB505-BA27-436A-9310-30F98CFADB80}" destId="{8E8CFBA8-7E2B-4BC6-BA87-08FBCB732595}" srcOrd="0" destOrd="0" presId="urn:microsoft.com/office/officeart/2008/layout/TitledPictureBlocks"/>
    <dgm:cxn modelId="{7090C2FF-347A-481E-AC68-1266F3D520C7}" type="presParOf" srcId="{8E8CFBA8-7E2B-4BC6-BA87-08FBCB732595}" destId="{B3D6542D-8855-4FE7-9D6C-BFBC6CB3EAF6}" srcOrd="0" destOrd="0" presId="urn:microsoft.com/office/officeart/2008/layout/TitledPictureBlocks"/>
    <dgm:cxn modelId="{A48D265B-5967-46F4-8CA2-1A9D36002596}" type="presParOf" srcId="{8E8CFBA8-7E2B-4BC6-BA87-08FBCB732595}" destId="{33108AB1-885A-46E1-8E9C-501EFF8CF507}" srcOrd="1" destOrd="0" presId="urn:microsoft.com/office/officeart/2008/layout/TitledPictureBlocks"/>
    <dgm:cxn modelId="{6DF4E2BE-861D-4149-A0C2-1D041373F3D8}" type="presParOf" srcId="{8E8CFBA8-7E2B-4BC6-BA87-08FBCB732595}" destId="{4AEBCFF8-C07B-4873-B908-D855C705633D}" srcOrd="2" destOrd="0" presId="urn:microsoft.com/office/officeart/2008/layout/TitledPictureBlocks"/>
    <dgm:cxn modelId="{A01DC72D-23E1-4C55-A946-1F33A94F6A6F}" type="presParOf" srcId="{650AB505-BA27-436A-9310-30F98CFADB80}" destId="{5147AEB5-1F1C-4BCC-A801-F1CE0E0E2034}" srcOrd="1" destOrd="0" presId="urn:microsoft.com/office/officeart/2008/layout/TitledPictureBlocks"/>
    <dgm:cxn modelId="{574BBD98-41E9-4345-8A22-8AE31D4191DC}" type="presParOf" srcId="{650AB505-BA27-436A-9310-30F98CFADB80}" destId="{E77EB30C-3445-4FF8-9337-5AF61DB6E8D1}" srcOrd="2" destOrd="0" presId="urn:microsoft.com/office/officeart/2008/layout/TitledPictureBlocks"/>
    <dgm:cxn modelId="{D7CF7BF3-43DE-4BF7-876C-3C347655E7B3}" type="presParOf" srcId="{E77EB30C-3445-4FF8-9337-5AF61DB6E8D1}" destId="{5DBE0CC2-026F-4881-B188-C784D6A0DE3C}" srcOrd="0" destOrd="0" presId="urn:microsoft.com/office/officeart/2008/layout/TitledPictureBlocks"/>
    <dgm:cxn modelId="{CF4306C3-CB7E-4C22-A4D6-AAF9C61E6E95}" type="presParOf" srcId="{E77EB30C-3445-4FF8-9337-5AF61DB6E8D1}" destId="{E1DCD251-2DAB-4DBD-813A-595BCFE671FD}" srcOrd="1" destOrd="0" presId="urn:microsoft.com/office/officeart/2008/layout/TitledPictureBlocks"/>
    <dgm:cxn modelId="{260D6752-EB50-459C-91F9-BC2DA9C409D9}" type="presParOf" srcId="{E77EB30C-3445-4FF8-9337-5AF61DB6E8D1}" destId="{AF77B8D4-8DDD-480F-BA93-1415B593F99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E7283-AB63-4292-BB27-2406625F1ABB}">
      <dsp:nvSpPr>
        <dsp:cNvPr id="0" name=""/>
        <dsp:cNvSpPr/>
      </dsp:nvSpPr>
      <dsp:spPr>
        <a:xfrm>
          <a:off x="1699" y="0"/>
          <a:ext cx="1781516" cy="40227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雙手肥皂清潔，搓洗</a:t>
          </a:r>
          <a:r>
            <a:rPr lang="en-US" sz="2100" kern="1200" smtClean="0"/>
            <a:t>40~60</a:t>
          </a:r>
          <a:r>
            <a:rPr lang="zh-TW" sz="2100" kern="1200" smtClean="0"/>
            <a:t>秒</a:t>
          </a:r>
          <a:endParaRPr lang="zh-TW" sz="2100" kern="1200"/>
        </a:p>
      </dsp:txBody>
      <dsp:txXfrm>
        <a:off x="1699" y="1609089"/>
        <a:ext cx="1781516" cy="1609090"/>
      </dsp:txXfrm>
    </dsp:sp>
    <dsp:sp modelId="{2DA3C111-D024-484F-A9DB-7A7CDD0DE91C}">
      <dsp:nvSpPr>
        <dsp:cNvPr id="0" name=""/>
        <dsp:cNvSpPr/>
      </dsp:nvSpPr>
      <dsp:spPr>
        <a:xfrm>
          <a:off x="222673" y="241363"/>
          <a:ext cx="1339567" cy="1339567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AC111E-DD91-4A36-B759-7602666B7BF0}">
      <dsp:nvSpPr>
        <dsp:cNvPr id="0" name=""/>
        <dsp:cNvSpPr/>
      </dsp:nvSpPr>
      <dsp:spPr>
        <a:xfrm>
          <a:off x="1836661" y="0"/>
          <a:ext cx="1781516" cy="40227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口罩要遮住口鼻、蓋住下巴  </a:t>
          </a:r>
          <a:endParaRPr lang="zh-TW" sz="2100" kern="1200"/>
        </a:p>
      </dsp:txBody>
      <dsp:txXfrm>
        <a:off x="1836661" y="1609089"/>
        <a:ext cx="1781516" cy="1609090"/>
      </dsp:txXfrm>
    </dsp:sp>
    <dsp:sp modelId="{6CBBD499-5002-41FA-948E-F7ABDA152F3C}">
      <dsp:nvSpPr>
        <dsp:cNvPr id="0" name=""/>
        <dsp:cNvSpPr/>
      </dsp:nvSpPr>
      <dsp:spPr>
        <a:xfrm>
          <a:off x="2057635" y="241363"/>
          <a:ext cx="1339567" cy="1339567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93A9A-B9AF-41D0-A064-27E52F0BF615}">
      <dsp:nvSpPr>
        <dsp:cNvPr id="0" name=""/>
        <dsp:cNvSpPr/>
      </dsp:nvSpPr>
      <dsp:spPr>
        <a:xfrm>
          <a:off x="3671622" y="0"/>
          <a:ext cx="1781516" cy="402272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噴</a:t>
          </a:r>
          <a:r>
            <a:rPr lang="en-US" sz="2100" kern="1200" smtClean="0"/>
            <a:t>75%</a:t>
          </a:r>
          <a:r>
            <a:rPr lang="zh-TW" sz="2100" kern="1200" smtClean="0"/>
            <a:t>酒精搓洗雙手</a:t>
          </a:r>
          <a:r>
            <a:rPr lang="en-US" sz="2100" kern="1200" smtClean="0"/>
            <a:t>20-30</a:t>
          </a:r>
          <a:r>
            <a:rPr lang="zh-TW" sz="2100" kern="1200" smtClean="0"/>
            <a:t>秒</a:t>
          </a:r>
          <a:endParaRPr lang="zh-TW" sz="2100" kern="1200"/>
        </a:p>
      </dsp:txBody>
      <dsp:txXfrm>
        <a:off x="3671622" y="1609089"/>
        <a:ext cx="1781516" cy="1609090"/>
      </dsp:txXfrm>
    </dsp:sp>
    <dsp:sp modelId="{2E107379-0692-4553-92BB-491BC7662174}">
      <dsp:nvSpPr>
        <dsp:cNvPr id="0" name=""/>
        <dsp:cNvSpPr/>
      </dsp:nvSpPr>
      <dsp:spPr>
        <a:xfrm>
          <a:off x="3892597" y="241363"/>
          <a:ext cx="1339567" cy="133956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EA1022-020A-42F1-92B6-6CD2B1F7587A}">
      <dsp:nvSpPr>
        <dsp:cNvPr id="0" name=""/>
        <dsp:cNvSpPr/>
      </dsp:nvSpPr>
      <dsp:spPr>
        <a:xfrm>
          <a:off x="5506584" y="0"/>
          <a:ext cx="1781516" cy="40227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100" kern="1200" smtClean="0"/>
            <a:t>有發燒、呼吸道症狀速就醫</a:t>
          </a:r>
          <a:endParaRPr lang="zh-TW" sz="2100" kern="1200"/>
        </a:p>
      </dsp:txBody>
      <dsp:txXfrm>
        <a:off x="5506584" y="1609089"/>
        <a:ext cx="1781516" cy="1609090"/>
      </dsp:txXfrm>
    </dsp:sp>
    <dsp:sp modelId="{0E74E820-7226-4882-BECA-D3036CA054BC}">
      <dsp:nvSpPr>
        <dsp:cNvPr id="0" name=""/>
        <dsp:cNvSpPr/>
      </dsp:nvSpPr>
      <dsp:spPr>
        <a:xfrm>
          <a:off x="5727558" y="241363"/>
          <a:ext cx="1339567" cy="1339567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1B76AF-1C8A-4CA8-917D-A7066001021A}">
      <dsp:nvSpPr>
        <dsp:cNvPr id="0" name=""/>
        <dsp:cNvSpPr/>
      </dsp:nvSpPr>
      <dsp:spPr>
        <a:xfrm>
          <a:off x="291591" y="3218180"/>
          <a:ext cx="6706616" cy="603408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108AB1-885A-46E1-8E9C-501EFF8CF507}">
      <dsp:nvSpPr>
        <dsp:cNvPr id="0" name=""/>
        <dsp:cNvSpPr/>
      </dsp:nvSpPr>
      <dsp:spPr>
        <a:xfrm>
          <a:off x="4765" y="1140460"/>
          <a:ext cx="2540060" cy="215217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EBCFF8-C07B-4873-B908-D855C705633D}">
      <dsp:nvSpPr>
        <dsp:cNvPr id="0" name=""/>
        <dsp:cNvSpPr/>
      </dsp:nvSpPr>
      <dsp:spPr>
        <a:xfrm>
          <a:off x="2206583" y="1441632"/>
          <a:ext cx="1204459" cy="1253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大約</a:t>
          </a:r>
          <a:r>
            <a:rPr lang="en-US" sz="1900" kern="1200" dirty="0" smtClean="0"/>
            <a:t>3</a:t>
          </a:r>
          <a:r>
            <a:rPr lang="zh-TW" sz="1900" kern="1200" dirty="0" smtClean="0"/>
            <a:t>個步伐</a:t>
          </a:r>
          <a:endParaRPr lang="zh-TW" sz="1900" kern="1200" dirty="0"/>
        </a:p>
      </dsp:txBody>
      <dsp:txXfrm>
        <a:off x="2241860" y="1476909"/>
        <a:ext cx="1133905" cy="1183050"/>
      </dsp:txXfrm>
    </dsp:sp>
    <dsp:sp modelId="{B3D6542D-8855-4FE7-9D6C-BFBC6CB3EAF6}">
      <dsp:nvSpPr>
        <dsp:cNvPr id="0" name=""/>
        <dsp:cNvSpPr/>
      </dsp:nvSpPr>
      <dsp:spPr>
        <a:xfrm>
          <a:off x="4765" y="730086"/>
          <a:ext cx="2540060" cy="3705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dirty="0" smtClean="0"/>
            <a:t>室外至少</a:t>
          </a:r>
          <a:r>
            <a:rPr lang="en-US" sz="1300" kern="1200" dirty="0" smtClean="0"/>
            <a:t>1</a:t>
          </a:r>
          <a:r>
            <a:rPr lang="zh-TW" sz="1300" kern="1200" dirty="0" smtClean="0"/>
            <a:t>公尺</a:t>
          </a:r>
          <a:endParaRPr lang="zh-TW" sz="1300" kern="1200" dirty="0"/>
        </a:p>
      </dsp:txBody>
      <dsp:txXfrm>
        <a:off x="4765" y="730086"/>
        <a:ext cx="2540060" cy="370596"/>
      </dsp:txXfrm>
    </dsp:sp>
    <dsp:sp modelId="{E1DCD251-2DAB-4DBD-813A-595BCFE671FD}">
      <dsp:nvSpPr>
        <dsp:cNvPr id="0" name=""/>
        <dsp:cNvSpPr/>
      </dsp:nvSpPr>
      <dsp:spPr>
        <a:xfrm>
          <a:off x="3878757" y="1140460"/>
          <a:ext cx="2540060" cy="2152177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77B8D4-8DDD-480F-BA93-1415B593F997}">
      <dsp:nvSpPr>
        <dsp:cNvPr id="0" name=""/>
        <dsp:cNvSpPr/>
      </dsp:nvSpPr>
      <dsp:spPr>
        <a:xfrm>
          <a:off x="6080574" y="1441632"/>
          <a:ext cx="1204459" cy="1253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dirty="0" smtClean="0"/>
            <a:t>大約手臂的兩倍長</a:t>
          </a:r>
          <a:endParaRPr lang="zh-TW" sz="1900" kern="1200" dirty="0"/>
        </a:p>
      </dsp:txBody>
      <dsp:txXfrm>
        <a:off x="6115851" y="1476909"/>
        <a:ext cx="1133905" cy="1183050"/>
      </dsp:txXfrm>
    </dsp:sp>
    <dsp:sp modelId="{5DBE0CC2-026F-4881-B188-C784D6A0DE3C}">
      <dsp:nvSpPr>
        <dsp:cNvPr id="0" name=""/>
        <dsp:cNvSpPr/>
      </dsp:nvSpPr>
      <dsp:spPr>
        <a:xfrm>
          <a:off x="3878757" y="730086"/>
          <a:ext cx="2540060" cy="3705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300" kern="1200" dirty="0" smtClean="0"/>
            <a:t>室內至少</a:t>
          </a:r>
          <a:r>
            <a:rPr lang="en-US" sz="1300" kern="1200" dirty="0" smtClean="0"/>
            <a:t>1.5</a:t>
          </a:r>
          <a:r>
            <a:rPr lang="zh-TW" sz="1300" kern="1200" dirty="0" smtClean="0"/>
            <a:t>公尺</a:t>
          </a:r>
          <a:endParaRPr lang="zh-TW" sz="1300" kern="1200" dirty="0"/>
        </a:p>
      </dsp:txBody>
      <dsp:txXfrm>
        <a:off x="3878757" y="730086"/>
        <a:ext cx="2540060" cy="3705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9445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329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785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293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368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8131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851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499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1231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8471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44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846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784" y="2708920"/>
            <a:ext cx="6080316" cy="471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7"/>
    </mc:Choice>
    <mc:Fallback xmlns="">
      <p:transition spd="slow" advTm="98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6877342"/>
              </p:ext>
            </p:extLst>
          </p:nvPr>
        </p:nvGraphicFramePr>
        <p:xfrm>
          <a:off x="768350" y="2286000"/>
          <a:ext cx="7289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112190"/>
              </p:ext>
            </p:extLst>
          </p:nvPr>
        </p:nvGraphicFramePr>
        <p:xfrm>
          <a:off x="768350" y="2286000"/>
          <a:ext cx="7289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衛福部疾管署</a:t>
            </a:r>
          </a:p>
          <a:p>
            <a:r>
              <a:rPr lang="zh-TW" altLang="en-US" dirty="0"/>
              <a:t>掌握最新疫情</a:t>
            </a:r>
          </a:p>
          <a:p>
            <a:r>
              <a:rPr lang="zh-TW" altLang="en-US" dirty="0"/>
              <a:t>了解防疫議題</a:t>
            </a:r>
          </a:p>
          <a:p>
            <a:r>
              <a:rPr lang="zh-TW" altLang="en-US" dirty="0" smtClean="0"/>
              <a:t>久久</a:t>
            </a:r>
            <a:r>
              <a:rPr lang="zh-TW" altLang="en-US" dirty="0"/>
              <a:t>！防疫小測驗</a:t>
            </a:r>
          </a:p>
          <a:p>
            <a:r>
              <a:rPr lang="zh-TW" altLang="en-US" dirty="0"/>
              <a:t>你的防疫觀念正確嗎？</a:t>
            </a:r>
          </a:p>
          <a:p>
            <a:r>
              <a:rPr lang="zh-TW" altLang="en-US" dirty="0"/>
              <a:t>擊敗新冠病毒，健康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1352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Tw Cen MT</vt:lpstr>
      <vt:lpstr>Tw Cen MT Condensed</vt:lpstr>
      <vt:lpstr>微軟正黑體</vt:lpstr>
      <vt:lpstr>Wingdings 3</vt:lpstr>
      <vt:lpstr>積分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2021-12-07T07:02:04Z</dcterms:modified>
</cp:coreProperties>
</file>