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ED1DE-5F5B-4CF0-B6A0-EEE0F9358DEF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28E4A28-6B4A-4DCA-9B63-D46CAB2ADD3D}">
      <dgm:prSet/>
      <dgm:spPr/>
      <dgm:t>
        <a:bodyPr/>
        <a:lstStyle/>
        <a:p>
          <a:pPr rtl="0"/>
          <a:r>
            <a:rPr lang="zh-TW" b="1" smtClean="0"/>
            <a:t>雙手肥皂清潔，搓洗</a:t>
          </a:r>
          <a:r>
            <a:rPr lang="en-US" b="1" smtClean="0"/>
            <a:t>40~60</a:t>
          </a:r>
          <a:r>
            <a:rPr lang="zh-TW" b="1" smtClean="0"/>
            <a:t>秒</a:t>
          </a:r>
          <a:endParaRPr lang="zh-TW"/>
        </a:p>
      </dgm:t>
    </dgm:pt>
    <dgm:pt modelId="{626ADB34-A009-4A69-9789-7B5F5C277CE0}" type="parTrans" cxnId="{55CB65CE-99B1-4939-B939-6357FB855FF5}">
      <dgm:prSet/>
      <dgm:spPr/>
      <dgm:t>
        <a:bodyPr/>
        <a:lstStyle/>
        <a:p>
          <a:endParaRPr lang="zh-TW" altLang="en-US"/>
        </a:p>
      </dgm:t>
    </dgm:pt>
    <dgm:pt modelId="{B1C1589B-E3D2-481D-B041-09A3A97A976D}" type="sibTrans" cxnId="{55CB65CE-99B1-4939-B939-6357FB855FF5}">
      <dgm:prSet/>
      <dgm:spPr/>
      <dgm:t>
        <a:bodyPr/>
        <a:lstStyle/>
        <a:p>
          <a:endParaRPr lang="zh-TW" altLang="en-US"/>
        </a:p>
      </dgm:t>
    </dgm:pt>
    <dgm:pt modelId="{C4E1D62D-076F-4F25-8BBC-910E9840550D}">
      <dgm:prSet/>
      <dgm:spPr/>
      <dgm:t>
        <a:bodyPr/>
        <a:lstStyle/>
        <a:p>
          <a:pPr rtl="0"/>
          <a:r>
            <a:rPr lang="zh-TW" b="1" smtClean="0"/>
            <a:t>口罩要遮住口鼻、蓋住下巴  </a:t>
          </a:r>
          <a:endParaRPr lang="zh-TW"/>
        </a:p>
      </dgm:t>
    </dgm:pt>
    <dgm:pt modelId="{83E5B373-FD75-4DD2-A38E-8F74E985527D}" type="parTrans" cxnId="{3DC32D4F-8F22-47AE-A96D-C6B5AEB7AC4E}">
      <dgm:prSet/>
      <dgm:spPr/>
      <dgm:t>
        <a:bodyPr/>
        <a:lstStyle/>
        <a:p>
          <a:endParaRPr lang="zh-TW" altLang="en-US"/>
        </a:p>
      </dgm:t>
    </dgm:pt>
    <dgm:pt modelId="{0C788350-8B05-4626-AF9E-97ACC4B67ECB}" type="sibTrans" cxnId="{3DC32D4F-8F22-47AE-A96D-C6B5AEB7AC4E}">
      <dgm:prSet/>
      <dgm:spPr/>
      <dgm:t>
        <a:bodyPr/>
        <a:lstStyle/>
        <a:p>
          <a:endParaRPr lang="zh-TW" altLang="en-US"/>
        </a:p>
      </dgm:t>
    </dgm:pt>
    <dgm:pt modelId="{B16E9276-D425-4D3F-976C-24B5580039C1}">
      <dgm:prSet/>
      <dgm:spPr/>
      <dgm:t>
        <a:bodyPr/>
        <a:lstStyle/>
        <a:p>
          <a:pPr rtl="0"/>
          <a:r>
            <a:rPr lang="zh-TW" b="1" smtClean="0"/>
            <a:t>噴</a:t>
          </a:r>
          <a:r>
            <a:rPr lang="en-US" b="1" smtClean="0"/>
            <a:t>75%</a:t>
          </a:r>
          <a:r>
            <a:rPr lang="zh-TW" b="1" smtClean="0"/>
            <a:t>酒精搓洗雙手</a:t>
          </a:r>
          <a:r>
            <a:rPr lang="en-US" b="1" smtClean="0"/>
            <a:t>20-30</a:t>
          </a:r>
          <a:r>
            <a:rPr lang="zh-TW" b="1" smtClean="0"/>
            <a:t>秒</a:t>
          </a:r>
          <a:endParaRPr lang="zh-TW"/>
        </a:p>
      </dgm:t>
    </dgm:pt>
    <dgm:pt modelId="{C84AB73F-5BDD-4137-9BE0-2E75197A687A}" type="parTrans" cxnId="{F515E21C-C07C-43A4-ABD6-C862E06A2F99}">
      <dgm:prSet/>
      <dgm:spPr/>
      <dgm:t>
        <a:bodyPr/>
        <a:lstStyle/>
        <a:p>
          <a:endParaRPr lang="zh-TW" altLang="en-US"/>
        </a:p>
      </dgm:t>
    </dgm:pt>
    <dgm:pt modelId="{19EC3F95-6454-4881-BAA4-841093157FC4}" type="sibTrans" cxnId="{F515E21C-C07C-43A4-ABD6-C862E06A2F99}">
      <dgm:prSet/>
      <dgm:spPr/>
      <dgm:t>
        <a:bodyPr/>
        <a:lstStyle/>
        <a:p>
          <a:endParaRPr lang="zh-TW" altLang="en-US"/>
        </a:p>
      </dgm:t>
    </dgm:pt>
    <dgm:pt modelId="{4F701B72-3991-4695-95BB-D3D6CBF90D59}">
      <dgm:prSet/>
      <dgm:spPr/>
      <dgm:t>
        <a:bodyPr/>
        <a:lstStyle/>
        <a:p>
          <a:pPr rtl="0"/>
          <a:r>
            <a:rPr lang="zh-TW" b="1" smtClean="0"/>
            <a:t>有發燒、呼吸道症狀速就醫</a:t>
          </a:r>
          <a:endParaRPr lang="zh-TW"/>
        </a:p>
      </dgm:t>
    </dgm:pt>
    <dgm:pt modelId="{EEBB75D4-38EB-4BB4-BB76-674D414951B4}" type="parTrans" cxnId="{475C9589-D352-4ADC-8B28-9BE76909C648}">
      <dgm:prSet/>
      <dgm:spPr/>
      <dgm:t>
        <a:bodyPr/>
        <a:lstStyle/>
        <a:p>
          <a:endParaRPr lang="zh-TW" altLang="en-US"/>
        </a:p>
      </dgm:t>
    </dgm:pt>
    <dgm:pt modelId="{41A2E528-FDE1-46A5-ABAD-442383DFA96D}" type="sibTrans" cxnId="{475C9589-D352-4ADC-8B28-9BE76909C648}">
      <dgm:prSet/>
      <dgm:spPr/>
      <dgm:t>
        <a:bodyPr/>
        <a:lstStyle/>
        <a:p>
          <a:endParaRPr lang="zh-TW" altLang="en-US"/>
        </a:p>
      </dgm:t>
    </dgm:pt>
    <dgm:pt modelId="{5039DCE8-BA78-4909-96BA-8E9DDB6E2569}" type="pres">
      <dgm:prSet presAssocID="{448ED1DE-5F5B-4CF0-B6A0-EEE0F9358D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235D5D-75A7-43B2-A66E-861DD72880DD}" type="pres">
      <dgm:prSet presAssocID="{448ED1DE-5F5B-4CF0-B6A0-EEE0F9358DEF}" presName="fgShape" presStyleLbl="fgShp" presStyleIdx="0" presStyleCnt="1"/>
      <dgm:spPr/>
    </dgm:pt>
    <dgm:pt modelId="{55F9DD19-5AE6-46E8-9F9E-E1895580F659}" type="pres">
      <dgm:prSet presAssocID="{448ED1DE-5F5B-4CF0-B6A0-EEE0F9358DEF}" presName="linComp" presStyleCnt="0"/>
      <dgm:spPr/>
    </dgm:pt>
    <dgm:pt modelId="{3757D962-B4B7-41E4-8A38-331D875942B7}" type="pres">
      <dgm:prSet presAssocID="{D28E4A28-6B4A-4DCA-9B63-D46CAB2ADD3D}" presName="compNode" presStyleCnt="0"/>
      <dgm:spPr/>
    </dgm:pt>
    <dgm:pt modelId="{83359B81-5D7E-46D4-B13D-B3F5B7A66AB1}" type="pres">
      <dgm:prSet presAssocID="{D28E4A28-6B4A-4DCA-9B63-D46CAB2ADD3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A679CE7-CFC7-46C2-8B7C-5CF8AAEA3020}" type="pres">
      <dgm:prSet presAssocID="{D28E4A28-6B4A-4DCA-9B63-D46CAB2ADD3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5A17BF-5F58-483C-B50F-64EFF64863F2}" type="pres">
      <dgm:prSet presAssocID="{D28E4A28-6B4A-4DCA-9B63-D46CAB2ADD3D}" presName="invisiNode" presStyleLbl="node1" presStyleIdx="0" presStyleCnt="4"/>
      <dgm:spPr/>
    </dgm:pt>
    <dgm:pt modelId="{6786910D-D680-4E2A-88B6-803AC7193D11}" type="pres">
      <dgm:prSet presAssocID="{D28E4A28-6B4A-4DCA-9B63-D46CAB2ADD3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29C811-00F7-4FE1-9101-08A1C6981B06}" type="pres">
      <dgm:prSet presAssocID="{B1C1589B-E3D2-481D-B041-09A3A97A976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9498AE-BDF4-41AD-9690-8FEA9447C27D}" type="pres">
      <dgm:prSet presAssocID="{C4E1D62D-076F-4F25-8BBC-910E9840550D}" presName="compNode" presStyleCnt="0"/>
      <dgm:spPr/>
    </dgm:pt>
    <dgm:pt modelId="{97ABAF4D-110C-4F72-B9B1-A149AFC1510B}" type="pres">
      <dgm:prSet presAssocID="{C4E1D62D-076F-4F25-8BBC-910E9840550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E385FE4-ED51-4450-BEE1-998EA34D4D1B}" type="pres">
      <dgm:prSet presAssocID="{C4E1D62D-076F-4F25-8BBC-910E9840550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43007B-EDFD-41C5-BCDE-86A45054B68C}" type="pres">
      <dgm:prSet presAssocID="{C4E1D62D-076F-4F25-8BBC-910E9840550D}" presName="invisiNode" presStyleLbl="node1" presStyleIdx="1" presStyleCnt="4"/>
      <dgm:spPr/>
    </dgm:pt>
    <dgm:pt modelId="{70947641-6896-4539-9799-4B2FD7A82CF0}" type="pres">
      <dgm:prSet presAssocID="{C4E1D62D-076F-4F25-8BBC-910E9840550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B2FAFC6-3FFA-4D3C-B8FA-1756F3793781}" type="pres">
      <dgm:prSet presAssocID="{0C788350-8B05-4626-AF9E-97ACC4B67EC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61DAE59-51CC-4ED0-B258-9C4D4CAFE0C2}" type="pres">
      <dgm:prSet presAssocID="{B16E9276-D425-4D3F-976C-24B5580039C1}" presName="compNode" presStyleCnt="0"/>
      <dgm:spPr/>
    </dgm:pt>
    <dgm:pt modelId="{89306800-3409-4CBB-B2C7-AA20C6B8267B}" type="pres">
      <dgm:prSet presAssocID="{B16E9276-D425-4D3F-976C-24B5580039C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F51DAE2-E198-421D-B1E1-11DF30BA23DB}" type="pres">
      <dgm:prSet presAssocID="{B16E9276-D425-4D3F-976C-24B5580039C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6B2623-E444-4A57-A9E3-8C949DCD0B0A}" type="pres">
      <dgm:prSet presAssocID="{B16E9276-D425-4D3F-976C-24B5580039C1}" presName="invisiNode" presStyleLbl="node1" presStyleIdx="2" presStyleCnt="4"/>
      <dgm:spPr/>
    </dgm:pt>
    <dgm:pt modelId="{A3840547-3CC1-40DA-97AA-93AE7BC1599B}" type="pres">
      <dgm:prSet presAssocID="{B16E9276-D425-4D3F-976C-24B5580039C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3D58CD1-D502-40D0-9597-EC8E67DE955B}" type="pres">
      <dgm:prSet presAssocID="{19EC3F95-6454-4881-BAA4-841093157FC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0232B48-66C0-4433-9D1E-67C6FC1FDF58}" type="pres">
      <dgm:prSet presAssocID="{4F701B72-3991-4695-95BB-D3D6CBF90D59}" presName="compNode" presStyleCnt="0"/>
      <dgm:spPr/>
    </dgm:pt>
    <dgm:pt modelId="{F6B48BE2-AA41-437B-B573-2CBEEE9B2269}" type="pres">
      <dgm:prSet presAssocID="{4F701B72-3991-4695-95BB-D3D6CBF90D5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66CFF2E-1C89-4BEB-BEC2-F9BB8F29B13A}" type="pres">
      <dgm:prSet presAssocID="{4F701B72-3991-4695-95BB-D3D6CBF90D5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2252A5-D9A8-4C00-9356-5357826D86B4}" type="pres">
      <dgm:prSet presAssocID="{4F701B72-3991-4695-95BB-D3D6CBF90D59}" presName="invisiNode" presStyleLbl="node1" presStyleIdx="3" presStyleCnt="4"/>
      <dgm:spPr/>
    </dgm:pt>
    <dgm:pt modelId="{F407D846-CCA6-427F-BEC2-AEAD0247AE52}" type="pres">
      <dgm:prSet presAssocID="{4F701B72-3991-4695-95BB-D3D6CBF90D59}" presName="imagNode" presStyleLbl="fgImgPlace1" presStyleIdx="3" presStyleCnt="4" custLinFactNeighborX="1496" custLinFactNeighborY="587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75C9589-D352-4ADC-8B28-9BE76909C648}" srcId="{448ED1DE-5F5B-4CF0-B6A0-EEE0F9358DEF}" destId="{4F701B72-3991-4695-95BB-D3D6CBF90D59}" srcOrd="3" destOrd="0" parTransId="{EEBB75D4-38EB-4BB4-BB76-674D414951B4}" sibTransId="{41A2E528-FDE1-46A5-ABAD-442383DFA96D}"/>
    <dgm:cxn modelId="{55CB65CE-99B1-4939-B939-6357FB855FF5}" srcId="{448ED1DE-5F5B-4CF0-B6A0-EEE0F9358DEF}" destId="{D28E4A28-6B4A-4DCA-9B63-D46CAB2ADD3D}" srcOrd="0" destOrd="0" parTransId="{626ADB34-A009-4A69-9789-7B5F5C277CE0}" sibTransId="{B1C1589B-E3D2-481D-B041-09A3A97A976D}"/>
    <dgm:cxn modelId="{146010DA-853C-4894-A2A4-49E021EE1719}" type="presOf" srcId="{B1C1589B-E3D2-481D-B041-09A3A97A976D}" destId="{D229C811-00F7-4FE1-9101-08A1C6981B06}" srcOrd="0" destOrd="0" presId="urn:microsoft.com/office/officeart/2005/8/layout/hList7"/>
    <dgm:cxn modelId="{23699F85-C67E-4EEC-A6C3-413009C9E27E}" type="presOf" srcId="{C4E1D62D-076F-4F25-8BBC-910E9840550D}" destId="{2E385FE4-ED51-4450-BEE1-998EA34D4D1B}" srcOrd="1" destOrd="0" presId="urn:microsoft.com/office/officeart/2005/8/layout/hList7"/>
    <dgm:cxn modelId="{F515E21C-C07C-43A4-ABD6-C862E06A2F99}" srcId="{448ED1DE-5F5B-4CF0-B6A0-EEE0F9358DEF}" destId="{B16E9276-D425-4D3F-976C-24B5580039C1}" srcOrd="2" destOrd="0" parTransId="{C84AB73F-5BDD-4137-9BE0-2E75197A687A}" sibTransId="{19EC3F95-6454-4881-BAA4-841093157FC4}"/>
    <dgm:cxn modelId="{CBFE43E3-96FE-4E1E-B977-69F64A14D52F}" type="presOf" srcId="{0C788350-8B05-4626-AF9E-97ACC4B67ECB}" destId="{AB2FAFC6-3FFA-4D3C-B8FA-1756F3793781}" srcOrd="0" destOrd="0" presId="urn:microsoft.com/office/officeart/2005/8/layout/hList7"/>
    <dgm:cxn modelId="{994C33A3-2D2E-4F18-959D-B9B49B44872A}" type="presOf" srcId="{C4E1D62D-076F-4F25-8BBC-910E9840550D}" destId="{97ABAF4D-110C-4F72-B9B1-A149AFC1510B}" srcOrd="0" destOrd="0" presId="urn:microsoft.com/office/officeart/2005/8/layout/hList7"/>
    <dgm:cxn modelId="{C17CAC16-B046-445F-B2BA-AF467352D27E}" type="presOf" srcId="{B16E9276-D425-4D3F-976C-24B5580039C1}" destId="{89306800-3409-4CBB-B2C7-AA20C6B8267B}" srcOrd="0" destOrd="0" presId="urn:microsoft.com/office/officeart/2005/8/layout/hList7"/>
    <dgm:cxn modelId="{00643859-2271-4B45-AB60-A0A3B0FBA5FB}" type="presOf" srcId="{B16E9276-D425-4D3F-976C-24B5580039C1}" destId="{AF51DAE2-E198-421D-B1E1-11DF30BA23DB}" srcOrd="1" destOrd="0" presId="urn:microsoft.com/office/officeart/2005/8/layout/hList7"/>
    <dgm:cxn modelId="{3DC32D4F-8F22-47AE-A96D-C6B5AEB7AC4E}" srcId="{448ED1DE-5F5B-4CF0-B6A0-EEE0F9358DEF}" destId="{C4E1D62D-076F-4F25-8BBC-910E9840550D}" srcOrd="1" destOrd="0" parTransId="{83E5B373-FD75-4DD2-A38E-8F74E985527D}" sibTransId="{0C788350-8B05-4626-AF9E-97ACC4B67ECB}"/>
    <dgm:cxn modelId="{A9994A13-6527-4AA4-BC64-B1ABE8753737}" type="presOf" srcId="{D28E4A28-6B4A-4DCA-9B63-D46CAB2ADD3D}" destId="{83359B81-5D7E-46D4-B13D-B3F5B7A66AB1}" srcOrd="0" destOrd="0" presId="urn:microsoft.com/office/officeart/2005/8/layout/hList7"/>
    <dgm:cxn modelId="{65FE8EF2-F599-47FE-9DED-1DECB2836401}" type="presOf" srcId="{19EC3F95-6454-4881-BAA4-841093157FC4}" destId="{13D58CD1-D502-40D0-9597-EC8E67DE955B}" srcOrd="0" destOrd="0" presId="urn:microsoft.com/office/officeart/2005/8/layout/hList7"/>
    <dgm:cxn modelId="{AAD8D33E-7B6F-4CA0-AF55-EBDF706A6AFA}" type="presOf" srcId="{D28E4A28-6B4A-4DCA-9B63-D46CAB2ADD3D}" destId="{FA679CE7-CFC7-46C2-8B7C-5CF8AAEA3020}" srcOrd="1" destOrd="0" presId="urn:microsoft.com/office/officeart/2005/8/layout/hList7"/>
    <dgm:cxn modelId="{311FC89F-E4B5-43F5-B338-C7AA99475F9E}" type="presOf" srcId="{448ED1DE-5F5B-4CF0-B6A0-EEE0F9358DEF}" destId="{5039DCE8-BA78-4909-96BA-8E9DDB6E2569}" srcOrd="0" destOrd="0" presId="urn:microsoft.com/office/officeart/2005/8/layout/hList7"/>
    <dgm:cxn modelId="{DA68AC4B-4BE6-4FD5-AA2F-42197967FFDE}" type="presOf" srcId="{4F701B72-3991-4695-95BB-D3D6CBF90D59}" destId="{F6B48BE2-AA41-437B-B573-2CBEEE9B2269}" srcOrd="0" destOrd="0" presId="urn:microsoft.com/office/officeart/2005/8/layout/hList7"/>
    <dgm:cxn modelId="{2EDA1939-D179-4546-8B7C-05CB30387D2A}" type="presOf" srcId="{4F701B72-3991-4695-95BB-D3D6CBF90D59}" destId="{166CFF2E-1C89-4BEB-BEC2-F9BB8F29B13A}" srcOrd="1" destOrd="0" presId="urn:microsoft.com/office/officeart/2005/8/layout/hList7"/>
    <dgm:cxn modelId="{ACEB3133-598A-47A6-9596-FCE246745A4B}" type="presParOf" srcId="{5039DCE8-BA78-4909-96BA-8E9DDB6E2569}" destId="{98235D5D-75A7-43B2-A66E-861DD72880DD}" srcOrd="0" destOrd="0" presId="urn:microsoft.com/office/officeart/2005/8/layout/hList7"/>
    <dgm:cxn modelId="{C5EA9116-96F9-4C72-B09F-CFE12FC4AF03}" type="presParOf" srcId="{5039DCE8-BA78-4909-96BA-8E9DDB6E2569}" destId="{55F9DD19-5AE6-46E8-9F9E-E1895580F659}" srcOrd="1" destOrd="0" presId="urn:microsoft.com/office/officeart/2005/8/layout/hList7"/>
    <dgm:cxn modelId="{444F57E9-997B-49B4-B5E6-C1B6B7687750}" type="presParOf" srcId="{55F9DD19-5AE6-46E8-9F9E-E1895580F659}" destId="{3757D962-B4B7-41E4-8A38-331D875942B7}" srcOrd="0" destOrd="0" presId="urn:microsoft.com/office/officeart/2005/8/layout/hList7"/>
    <dgm:cxn modelId="{0785660A-3D15-41D3-AE8E-0BF3921080D1}" type="presParOf" srcId="{3757D962-B4B7-41E4-8A38-331D875942B7}" destId="{83359B81-5D7E-46D4-B13D-B3F5B7A66AB1}" srcOrd="0" destOrd="0" presId="urn:microsoft.com/office/officeart/2005/8/layout/hList7"/>
    <dgm:cxn modelId="{E1F95946-5204-400A-B389-E9D7441684A9}" type="presParOf" srcId="{3757D962-B4B7-41E4-8A38-331D875942B7}" destId="{FA679CE7-CFC7-46C2-8B7C-5CF8AAEA3020}" srcOrd="1" destOrd="0" presId="urn:microsoft.com/office/officeart/2005/8/layout/hList7"/>
    <dgm:cxn modelId="{3EEB6CAF-AFBA-4921-9F87-2D511A201632}" type="presParOf" srcId="{3757D962-B4B7-41E4-8A38-331D875942B7}" destId="{ED5A17BF-5F58-483C-B50F-64EFF64863F2}" srcOrd="2" destOrd="0" presId="urn:microsoft.com/office/officeart/2005/8/layout/hList7"/>
    <dgm:cxn modelId="{B20B0C3E-7B80-4DBB-9762-D5BAB5750A80}" type="presParOf" srcId="{3757D962-B4B7-41E4-8A38-331D875942B7}" destId="{6786910D-D680-4E2A-88B6-803AC7193D11}" srcOrd="3" destOrd="0" presId="urn:microsoft.com/office/officeart/2005/8/layout/hList7"/>
    <dgm:cxn modelId="{337E7BE3-438F-49CA-AD14-E2DC51EF6DA2}" type="presParOf" srcId="{55F9DD19-5AE6-46E8-9F9E-E1895580F659}" destId="{D229C811-00F7-4FE1-9101-08A1C6981B06}" srcOrd="1" destOrd="0" presId="urn:microsoft.com/office/officeart/2005/8/layout/hList7"/>
    <dgm:cxn modelId="{7293E5B3-53D2-4EA5-A6C5-54CD349D4255}" type="presParOf" srcId="{55F9DD19-5AE6-46E8-9F9E-E1895580F659}" destId="{6D9498AE-BDF4-41AD-9690-8FEA9447C27D}" srcOrd="2" destOrd="0" presId="urn:microsoft.com/office/officeart/2005/8/layout/hList7"/>
    <dgm:cxn modelId="{12DB9652-6484-4FB2-8AA4-2B49604B6CFF}" type="presParOf" srcId="{6D9498AE-BDF4-41AD-9690-8FEA9447C27D}" destId="{97ABAF4D-110C-4F72-B9B1-A149AFC1510B}" srcOrd="0" destOrd="0" presId="urn:microsoft.com/office/officeart/2005/8/layout/hList7"/>
    <dgm:cxn modelId="{F77838EE-585F-4D9B-9769-4322E7B370BA}" type="presParOf" srcId="{6D9498AE-BDF4-41AD-9690-8FEA9447C27D}" destId="{2E385FE4-ED51-4450-BEE1-998EA34D4D1B}" srcOrd="1" destOrd="0" presId="urn:microsoft.com/office/officeart/2005/8/layout/hList7"/>
    <dgm:cxn modelId="{7E91BA40-9F43-47FC-9769-6900FF074CCB}" type="presParOf" srcId="{6D9498AE-BDF4-41AD-9690-8FEA9447C27D}" destId="{8143007B-EDFD-41C5-BCDE-86A45054B68C}" srcOrd="2" destOrd="0" presId="urn:microsoft.com/office/officeart/2005/8/layout/hList7"/>
    <dgm:cxn modelId="{C238CE8B-3015-49E2-808C-B52F3865B24B}" type="presParOf" srcId="{6D9498AE-BDF4-41AD-9690-8FEA9447C27D}" destId="{70947641-6896-4539-9799-4B2FD7A82CF0}" srcOrd="3" destOrd="0" presId="urn:microsoft.com/office/officeart/2005/8/layout/hList7"/>
    <dgm:cxn modelId="{CB35A326-9EB9-4EB9-9A6D-BDE26BA40EB1}" type="presParOf" srcId="{55F9DD19-5AE6-46E8-9F9E-E1895580F659}" destId="{AB2FAFC6-3FFA-4D3C-B8FA-1756F3793781}" srcOrd="3" destOrd="0" presId="urn:microsoft.com/office/officeart/2005/8/layout/hList7"/>
    <dgm:cxn modelId="{B6B87722-67C5-45EC-A1EE-E6521A9CF1A9}" type="presParOf" srcId="{55F9DD19-5AE6-46E8-9F9E-E1895580F659}" destId="{161DAE59-51CC-4ED0-B258-9C4D4CAFE0C2}" srcOrd="4" destOrd="0" presId="urn:microsoft.com/office/officeart/2005/8/layout/hList7"/>
    <dgm:cxn modelId="{92A994E9-DE61-4A88-B137-D68E9BD85CFF}" type="presParOf" srcId="{161DAE59-51CC-4ED0-B258-9C4D4CAFE0C2}" destId="{89306800-3409-4CBB-B2C7-AA20C6B8267B}" srcOrd="0" destOrd="0" presId="urn:microsoft.com/office/officeart/2005/8/layout/hList7"/>
    <dgm:cxn modelId="{65688121-0D48-4BE1-B999-65451A87D041}" type="presParOf" srcId="{161DAE59-51CC-4ED0-B258-9C4D4CAFE0C2}" destId="{AF51DAE2-E198-421D-B1E1-11DF30BA23DB}" srcOrd="1" destOrd="0" presId="urn:microsoft.com/office/officeart/2005/8/layout/hList7"/>
    <dgm:cxn modelId="{4147284A-3F3B-4C0C-B0A1-73E99ADF73A2}" type="presParOf" srcId="{161DAE59-51CC-4ED0-B258-9C4D4CAFE0C2}" destId="{3E6B2623-E444-4A57-A9E3-8C949DCD0B0A}" srcOrd="2" destOrd="0" presId="urn:microsoft.com/office/officeart/2005/8/layout/hList7"/>
    <dgm:cxn modelId="{44D813BA-CBBC-4573-A512-CBFECBBB12E5}" type="presParOf" srcId="{161DAE59-51CC-4ED0-B258-9C4D4CAFE0C2}" destId="{A3840547-3CC1-40DA-97AA-93AE7BC1599B}" srcOrd="3" destOrd="0" presId="urn:microsoft.com/office/officeart/2005/8/layout/hList7"/>
    <dgm:cxn modelId="{90BA6AAB-02D5-40CB-B646-0892B9947242}" type="presParOf" srcId="{55F9DD19-5AE6-46E8-9F9E-E1895580F659}" destId="{13D58CD1-D502-40D0-9597-EC8E67DE955B}" srcOrd="5" destOrd="0" presId="urn:microsoft.com/office/officeart/2005/8/layout/hList7"/>
    <dgm:cxn modelId="{F36BFC58-8BBE-4199-84B4-97EE41E3B5EC}" type="presParOf" srcId="{55F9DD19-5AE6-46E8-9F9E-E1895580F659}" destId="{50232B48-66C0-4433-9D1E-67C6FC1FDF58}" srcOrd="6" destOrd="0" presId="urn:microsoft.com/office/officeart/2005/8/layout/hList7"/>
    <dgm:cxn modelId="{B98FA4B2-DAB8-4AD4-A2CF-5A3382232710}" type="presParOf" srcId="{50232B48-66C0-4433-9D1E-67C6FC1FDF58}" destId="{F6B48BE2-AA41-437B-B573-2CBEEE9B2269}" srcOrd="0" destOrd="0" presId="urn:microsoft.com/office/officeart/2005/8/layout/hList7"/>
    <dgm:cxn modelId="{C5A321C1-9D64-4D28-A213-91207D6D0FCB}" type="presParOf" srcId="{50232B48-66C0-4433-9D1E-67C6FC1FDF58}" destId="{166CFF2E-1C89-4BEB-BEC2-F9BB8F29B13A}" srcOrd="1" destOrd="0" presId="urn:microsoft.com/office/officeart/2005/8/layout/hList7"/>
    <dgm:cxn modelId="{6FA41F47-104C-4C55-82D9-4012777DFD60}" type="presParOf" srcId="{50232B48-66C0-4433-9D1E-67C6FC1FDF58}" destId="{ED2252A5-D9A8-4C00-9356-5357826D86B4}" srcOrd="2" destOrd="0" presId="urn:microsoft.com/office/officeart/2005/8/layout/hList7"/>
    <dgm:cxn modelId="{65609064-5BE8-4C9A-9684-14607C9741D9}" type="presParOf" srcId="{50232B48-66C0-4433-9D1E-67C6FC1FDF58}" destId="{F407D846-CCA6-427F-BEC2-AEAD0247AE5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BBBB04-B7A3-48B5-ADDD-89C7924AA8D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8B93A1-7D40-4497-AB5E-C0D373340D3C}">
      <dgm:prSet/>
      <dgm:spPr/>
      <dgm:t>
        <a:bodyPr/>
        <a:lstStyle/>
        <a:p>
          <a:pPr rtl="0"/>
          <a:r>
            <a:rPr lang="zh-TW" b="1" smtClean="0"/>
            <a:t>室外至少</a:t>
          </a:r>
          <a:r>
            <a:rPr lang="en-US" b="1" smtClean="0"/>
            <a:t>1</a:t>
          </a:r>
          <a:r>
            <a:rPr lang="zh-TW" b="1" smtClean="0"/>
            <a:t>公尺</a:t>
          </a:r>
          <a:endParaRPr lang="zh-TW"/>
        </a:p>
      </dgm:t>
    </dgm:pt>
    <dgm:pt modelId="{A412C07B-D7B6-4A7A-B0AC-EA489803556E}" type="parTrans" cxnId="{326C696D-CB49-46A4-98B6-19927E5A051E}">
      <dgm:prSet/>
      <dgm:spPr/>
      <dgm:t>
        <a:bodyPr/>
        <a:lstStyle/>
        <a:p>
          <a:endParaRPr lang="zh-TW" altLang="en-US"/>
        </a:p>
      </dgm:t>
    </dgm:pt>
    <dgm:pt modelId="{2AF53B7B-1A61-4B6D-B462-BAE9120E6622}" type="sibTrans" cxnId="{326C696D-CB49-46A4-98B6-19927E5A051E}">
      <dgm:prSet/>
      <dgm:spPr/>
      <dgm:t>
        <a:bodyPr/>
        <a:lstStyle/>
        <a:p>
          <a:endParaRPr lang="zh-TW" altLang="en-US"/>
        </a:p>
      </dgm:t>
    </dgm:pt>
    <dgm:pt modelId="{371BF41B-A531-4051-91CC-838A775D9BE2}">
      <dgm:prSet/>
      <dgm:spPr/>
      <dgm:t>
        <a:bodyPr/>
        <a:lstStyle/>
        <a:p>
          <a:pPr rtl="0"/>
          <a:r>
            <a:rPr lang="zh-TW" b="1" smtClean="0"/>
            <a:t>大約</a:t>
          </a:r>
          <a:r>
            <a:rPr lang="en-US" b="1" smtClean="0"/>
            <a:t>3</a:t>
          </a:r>
          <a:r>
            <a:rPr lang="zh-TW" b="1" smtClean="0"/>
            <a:t>個步伐</a:t>
          </a:r>
          <a:endParaRPr lang="zh-TW"/>
        </a:p>
      </dgm:t>
    </dgm:pt>
    <dgm:pt modelId="{8F05C910-E4AB-4A2D-A846-6AA26347B50F}" type="parTrans" cxnId="{53C78C44-963B-4CC7-B59F-F8E5E3D2518A}">
      <dgm:prSet/>
      <dgm:spPr/>
      <dgm:t>
        <a:bodyPr/>
        <a:lstStyle/>
        <a:p>
          <a:endParaRPr lang="zh-TW" altLang="en-US"/>
        </a:p>
      </dgm:t>
    </dgm:pt>
    <dgm:pt modelId="{9CA148D5-DAF2-48E7-9CE9-B910117395D2}" type="sibTrans" cxnId="{53C78C44-963B-4CC7-B59F-F8E5E3D2518A}">
      <dgm:prSet/>
      <dgm:spPr/>
      <dgm:t>
        <a:bodyPr/>
        <a:lstStyle/>
        <a:p>
          <a:endParaRPr lang="zh-TW" altLang="en-US"/>
        </a:p>
      </dgm:t>
    </dgm:pt>
    <dgm:pt modelId="{B83879B7-516B-4EE3-B142-26215A0B5B9C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28F76612-C544-4D07-A914-48EFBC1A1329}" type="parTrans" cxnId="{56DD162D-4B4D-46F1-82D5-F6C5A5D32D59}">
      <dgm:prSet/>
      <dgm:spPr/>
      <dgm:t>
        <a:bodyPr/>
        <a:lstStyle/>
        <a:p>
          <a:endParaRPr lang="zh-TW" altLang="en-US"/>
        </a:p>
      </dgm:t>
    </dgm:pt>
    <dgm:pt modelId="{9AC9261C-6CC3-470F-9666-1E9A7918C765}" type="sibTrans" cxnId="{56DD162D-4B4D-46F1-82D5-F6C5A5D32D59}">
      <dgm:prSet/>
      <dgm:spPr/>
      <dgm:t>
        <a:bodyPr/>
        <a:lstStyle/>
        <a:p>
          <a:endParaRPr lang="zh-TW" altLang="en-US"/>
        </a:p>
      </dgm:t>
    </dgm:pt>
    <dgm:pt modelId="{2C10AF7F-0E91-4CB4-856D-78904FF0B096}">
      <dgm:prSet/>
      <dgm:spPr/>
      <dgm:t>
        <a:bodyPr/>
        <a:lstStyle/>
        <a:p>
          <a:pPr rtl="0"/>
          <a:r>
            <a:rPr lang="zh-TW" b="1" smtClean="0"/>
            <a:t>大約手臂的兩倍長</a:t>
          </a:r>
          <a:endParaRPr lang="zh-TW"/>
        </a:p>
      </dgm:t>
    </dgm:pt>
    <dgm:pt modelId="{461EF4ED-1C5C-4C23-844E-9D2D39B3E14B}" type="parTrans" cxnId="{5591071E-EC0D-434B-B8F9-F85DDEEC20C4}">
      <dgm:prSet/>
      <dgm:spPr/>
      <dgm:t>
        <a:bodyPr/>
        <a:lstStyle/>
        <a:p>
          <a:endParaRPr lang="zh-TW" altLang="en-US"/>
        </a:p>
      </dgm:t>
    </dgm:pt>
    <dgm:pt modelId="{B93F2583-3A54-4897-B42C-65AC7249DF1F}" type="sibTrans" cxnId="{5591071E-EC0D-434B-B8F9-F85DDEEC20C4}">
      <dgm:prSet/>
      <dgm:spPr/>
      <dgm:t>
        <a:bodyPr/>
        <a:lstStyle/>
        <a:p>
          <a:endParaRPr lang="zh-TW" altLang="en-US"/>
        </a:p>
      </dgm:t>
    </dgm:pt>
    <dgm:pt modelId="{CEDCBA71-744F-4A6F-9F98-DEE90E72B7C9}" type="pres">
      <dgm:prSet presAssocID="{32BBBB04-B7A3-48B5-ADDD-89C7924AA8DD}" presName="rootNode" presStyleCnt="0">
        <dgm:presLayoutVars>
          <dgm:chMax/>
          <dgm:chPref/>
          <dgm:dir/>
          <dgm:animLvl val="lvl"/>
        </dgm:presLayoutVars>
      </dgm:prSet>
      <dgm:spPr/>
    </dgm:pt>
    <dgm:pt modelId="{C68A7B73-E220-4E9F-8729-3D2EBED4F5AE}" type="pres">
      <dgm:prSet presAssocID="{208B93A1-7D40-4497-AB5E-C0D373340D3C}" presName="composite" presStyleCnt="0"/>
      <dgm:spPr/>
    </dgm:pt>
    <dgm:pt modelId="{5105A786-4D72-417D-9948-5DA05BCD78E5}" type="pres">
      <dgm:prSet presAssocID="{208B93A1-7D40-4497-AB5E-C0D373340D3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EB3020C-B2F0-45C1-A3CD-97D3E2532D56}" type="pres">
      <dgm:prSet presAssocID="{208B93A1-7D40-4497-AB5E-C0D373340D3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D74883-0B41-4954-B10D-A055E92B25D0}" type="pres">
      <dgm:prSet presAssocID="{208B93A1-7D40-4497-AB5E-C0D373340D3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CE88578-052B-44AC-8DD9-7C070328A63C}" type="pres">
      <dgm:prSet presAssocID="{2AF53B7B-1A61-4B6D-B462-BAE9120E6622}" presName="sibTrans" presStyleCnt="0"/>
      <dgm:spPr/>
    </dgm:pt>
    <dgm:pt modelId="{A06BBA99-4472-4378-9EB9-347CE33676BE}" type="pres">
      <dgm:prSet presAssocID="{B83879B7-516B-4EE3-B142-26215A0B5B9C}" presName="composite" presStyleCnt="0"/>
      <dgm:spPr/>
    </dgm:pt>
    <dgm:pt modelId="{8916D89F-7B7D-453B-8882-F6992CA4AFFD}" type="pres">
      <dgm:prSet presAssocID="{B83879B7-516B-4EE3-B142-26215A0B5B9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34C96F9-1617-453C-A06C-46AE3E7903BC}" type="pres">
      <dgm:prSet presAssocID="{B83879B7-516B-4EE3-B142-26215A0B5B9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BA929F1-13F1-414D-AEC1-EF89395678AA}" type="pres">
      <dgm:prSet presAssocID="{B83879B7-516B-4EE3-B142-26215A0B5B9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26C696D-CB49-46A4-98B6-19927E5A051E}" srcId="{32BBBB04-B7A3-48B5-ADDD-89C7924AA8DD}" destId="{208B93A1-7D40-4497-AB5E-C0D373340D3C}" srcOrd="0" destOrd="0" parTransId="{A412C07B-D7B6-4A7A-B0AC-EA489803556E}" sibTransId="{2AF53B7B-1A61-4B6D-B462-BAE9120E6622}"/>
    <dgm:cxn modelId="{A1EE4EBE-2A0D-498B-AC2D-8C96EB9D438D}" type="presOf" srcId="{208B93A1-7D40-4497-AB5E-C0D373340D3C}" destId="{5105A786-4D72-417D-9948-5DA05BCD78E5}" srcOrd="0" destOrd="0" presId="urn:microsoft.com/office/officeart/2008/layout/TitledPictureBlocks"/>
    <dgm:cxn modelId="{53C78C44-963B-4CC7-B59F-F8E5E3D2518A}" srcId="{208B93A1-7D40-4497-AB5E-C0D373340D3C}" destId="{371BF41B-A531-4051-91CC-838A775D9BE2}" srcOrd="0" destOrd="0" parTransId="{8F05C910-E4AB-4A2D-A846-6AA26347B50F}" sibTransId="{9CA148D5-DAF2-48E7-9CE9-B910117395D2}"/>
    <dgm:cxn modelId="{C5D4A64C-3B0F-4A9C-87F5-27428022C27D}" type="presOf" srcId="{32BBBB04-B7A3-48B5-ADDD-89C7924AA8DD}" destId="{CEDCBA71-744F-4A6F-9F98-DEE90E72B7C9}" srcOrd="0" destOrd="0" presId="urn:microsoft.com/office/officeart/2008/layout/TitledPictureBlocks"/>
    <dgm:cxn modelId="{56DD162D-4B4D-46F1-82D5-F6C5A5D32D59}" srcId="{32BBBB04-B7A3-48B5-ADDD-89C7924AA8DD}" destId="{B83879B7-516B-4EE3-B142-26215A0B5B9C}" srcOrd="1" destOrd="0" parTransId="{28F76612-C544-4D07-A914-48EFBC1A1329}" sibTransId="{9AC9261C-6CC3-470F-9666-1E9A7918C765}"/>
    <dgm:cxn modelId="{5591071E-EC0D-434B-B8F9-F85DDEEC20C4}" srcId="{B83879B7-516B-4EE3-B142-26215A0B5B9C}" destId="{2C10AF7F-0E91-4CB4-856D-78904FF0B096}" srcOrd="0" destOrd="0" parTransId="{461EF4ED-1C5C-4C23-844E-9D2D39B3E14B}" sibTransId="{B93F2583-3A54-4897-B42C-65AC7249DF1F}"/>
    <dgm:cxn modelId="{56378894-DF92-4DE2-9E4D-D5C37823B519}" type="presOf" srcId="{B83879B7-516B-4EE3-B142-26215A0B5B9C}" destId="{8916D89F-7B7D-453B-8882-F6992CA4AFFD}" srcOrd="0" destOrd="0" presId="urn:microsoft.com/office/officeart/2008/layout/TitledPictureBlocks"/>
    <dgm:cxn modelId="{5396C369-DEE8-4AA8-A2B6-F05528233E15}" type="presOf" srcId="{2C10AF7F-0E91-4CB4-856D-78904FF0B096}" destId="{0BA929F1-13F1-414D-AEC1-EF89395678AA}" srcOrd="0" destOrd="0" presId="urn:microsoft.com/office/officeart/2008/layout/TitledPictureBlocks"/>
    <dgm:cxn modelId="{56B8AEBC-CA22-400A-866D-3E376F4868A5}" type="presOf" srcId="{371BF41B-A531-4051-91CC-838A775D9BE2}" destId="{44D74883-0B41-4954-B10D-A055E92B25D0}" srcOrd="0" destOrd="0" presId="urn:microsoft.com/office/officeart/2008/layout/TitledPictureBlocks"/>
    <dgm:cxn modelId="{9C0191C6-DC97-4194-9AF9-8FECC84F562A}" type="presParOf" srcId="{CEDCBA71-744F-4A6F-9F98-DEE90E72B7C9}" destId="{C68A7B73-E220-4E9F-8729-3D2EBED4F5AE}" srcOrd="0" destOrd="0" presId="urn:microsoft.com/office/officeart/2008/layout/TitledPictureBlocks"/>
    <dgm:cxn modelId="{413D65C1-90FC-45B2-A105-ABF7B82DE60D}" type="presParOf" srcId="{C68A7B73-E220-4E9F-8729-3D2EBED4F5AE}" destId="{5105A786-4D72-417D-9948-5DA05BCD78E5}" srcOrd="0" destOrd="0" presId="urn:microsoft.com/office/officeart/2008/layout/TitledPictureBlocks"/>
    <dgm:cxn modelId="{157E61A3-DBD1-4AE3-9CF1-34A8CF3FFB87}" type="presParOf" srcId="{C68A7B73-E220-4E9F-8729-3D2EBED4F5AE}" destId="{8EB3020C-B2F0-45C1-A3CD-97D3E2532D56}" srcOrd="1" destOrd="0" presId="urn:microsoft.com/office/officeart/2008/layout/TitledPictureBlocks"/>
    <dgm:cxn modelId="{9E41C6F5-613E-4073-96B9-C9C1F4FA1887}" type="presParOf" srcId="{C68A7B73-E220-4E9F-8729-3D2EBED4F5AE}" destId="{44D74883-0B41-4954-B10D-A055E92B25D0}" srcOrd="2" destOrd="0" presId="urn:microsoft.com/office/officeart/2008/layout/TitledPictureBlocks"/>
    <dgm:cxn modelId="{C2EB471A-820F-48BA-8B9B-2EF52F43845E}" type="presParOf" srcId="{CEDCBA71-744F-4A6F-9F98-DEE90E72B7C9}" destId="{6CE88578-052B-44AC-8DD9-7C070328A63C}" srcOrd="1" destOrd="0" presId="urn:microsoft.com/office/officeart/2008/layout/TitledPictureBlocks"/>
    <dgm:cxn modelId="{247AD27A-5427-449D-8002-A2826B51C9A8}" type="presParOf" srcId="{CEDCBA71-744F-4A6F-9F98-DEE90E72B7C9}" destId="{A06BBA99-4472-4378-9EB9-347CE33676BE}" srcOrd="2" destOrd="0" presId="urn:microsoft.com/office/officeart/2008/layout/TitledPictureBlocks"/>
    <dgm:cxn modelId="{33E50FF2-B7FC-41BB-9AB0-2ED810B066AF}" type="presParOf" srcId="{A06BBA99-4472-4378-9EB9-347CE33676BE}" destId="{8916D89F-7B7D-453B-8882-F6992CA4AFFD}" srcOrd="0" destOrd="0" presId="urn:microsoft.com/office/officeart/2008/layout/TitledPictureBlocks"/>
    <dgm:cxn modelId="{25179C7E-2859-4E1E-BE37-993D9C03A859}" type="presParOf" srcId="{A06BBA99-4472-4378-9EB9-347CE33676BE}" destId="{934C96F9-1617-453C-A06C-46AE3E7903BC}" srcOrd="1" destOrd="0" presId="urn:microsoft.com/office/officeart/2008/layout/TitledPictureBlocks"/>
    <dgm:cxn modelId="{D3D4D6DF-94E2-4686-8440-F8313E771383}" type="presParOf" srcId="{A06BBA99-4472-4378-9EB9-347CE33676BE}" destId="{0BA929F1-13F1-414D-AEC1-EF89395678A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1FA753-A301-4FCE-A80D-561524432D30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6C411F6-71EE-49A0-B390-5EFA823D5F18}">
      <dgm:prSet/>
      <dgm:spPr/>
      <dgm:t>
        <a:bodyPr/>
        <a:lstStyle/>
        <a:p>
          <a:pPr rtl="0"/>
          <a:r>
            <a:rPr lang="zh-TW" b="1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E0253C8-2519-4A21-94CD-17C4E013CCDE}" type="parTrans" cxnId="{4E490612-4161-479B-9410-67CF1C2EB916}">
      <dgm:prSet/>
      <dgm:spPr/>
      <dgm:t>
        <a:bodyPr/>
        <a:lstStyle/>
        <a:p>
          <a:endParaRPr lang="zh-TW" altLang="en-US"/>
        </a:p>
      </dgm:t>
    </dgm:pt>
    <dgm:pt modelId="{B13254D7-9B6B-4602-BA40-CB9AA56B34A6}" type="sibTrans" cxnId="{4E490612-4161-479B-9410-67CF1C2EB916}">
      <dgm:prSet/>
      <dgm:spPr/>
      <dgm:t>
        <a:bodyPr/>
        <a:lstStyle/>
        <a:p>
          <a:endParaRPr lang="zh-TW" altLang="en-US"/>
        </a:p>
      </dgm:t>
    </dgm:pt>
    <dgm:pt modelId="{738FFCE8-B9FE-45AC-A149-A635F3881A08}">
      <dgm:prSet/>
      <dgm:spPr/>
      <dgm:t>
        <a:bodyPr/>
        <a:lstStyle/>
        <a:p>
          <a:pPr rtl="0"/>
          <a:r>
            <a:rPr lang="zh-TW" b="1" smtClean="0"/>
            <a:t>掌握最新疫情</a:t>
          </a:r>
          <a:endParaRPr lang="zh-TW"/>
        </a:p>
      </dgm:t>
    </dgm:pt>
    <dgm:pt modelId="{1AF29961-24BC-455F-A972-34B97A52F9D2}" type="parTrans" cxnId="{F803102F-95F9-4DE7-BC76-916B244F0D24}">
      <dgm:prSet/>
      <dgm:spPr/>
      <dgm:t>
        <a:bodyPr/>
        <a:lstStyle/>
        <a:p>
          <a:endParaRPr lang="zh-TW" altLang="en-US"/>
        </a:p>
      </dgm:t>
    </dgm:pt>
    <dgm:pt modelId="{61EE02D8-C590-4126-A8D1-BB0B47FEF211}" type="sibTrans" cxnId="{F803102F-95F9-4DE7-BC76-916B244F0D24}">
      <dgm:prSet/>
      <dgm:spPr/>
      <dgm:t>
        <a:bodyPr/>
        <a:lstStyle/>
        <a:p>
          <a:endParaRPr lang="zh-TW" altLang="en-US"/>
        </a:p>
      </dgm:t>
    </dgm:pt>
    <dgm:pt modelId="{331DD67A-9901-42AF-9354-FD7BBC1C52D5}">
      <dgm:prSet/>
      <dgm:spPr/>
      <dgm:t>
        <a:bodyPr/>
        <a:lstStyle/>
        <a:p>
          <a:pPr rtl="0"/>
          <a:r>
            <a:rPr lang="zh-TW" b="1" smtClean="0"/>
            <a:t>了解防疫議題</a:t>
          </a:r>
          <a:endParaRPr lang="zh-TW"/>
        </a:p>
      </dgm:t>
    </dgm:pt>
    <dgm:pt modelId="{E5482DF7-E661-4B79-A154-8576B2AAF692}" type="parTrans" cxnId="{EA370F60-50BF-4363-B039-9A03A32E72EF}">
      <dgm:prSet/>
      <dgm:spPr/>
      <dgm:t>
        <a:bodyPr/>
        <a:lstStyle/>
        <a:p>
          <a:endParaRPr lang="zh-TW" altLang="en-US"/>
        </a:p>
      </dgm:t>
    </dgm:pt>
    <dgm:pt modelId="{C98054E1-73D6-499A-AFE5-217C824BADAA}" type="sibTrans" cxnId="{EA370F60-50BF-4363-B039-9A03A32E72EF}">
      <dgm:prSet/>
      <dgm:spPr/>
      <dgm:t>
        <a:bodyPr/>
        <a:lstStyle/>
        <a:p>
          <a:endParaRPr lang="zh-TW" altLang="en-US"/>
        </a:p>
      </dgm:t>
    </dgm:pt>
    <dgm:pt modelId="{0E8A6B28-980E-451A-965E-CD05676CF1BE}">
      <dgm:prSet/>
      <dgm:spPr/>
      <dgm:t>
        <a:bodyPr/>
        <a:lstStyle/>
        <a:p>
          <a:pPr rtl="0"/>
          <a:r>
            <a:rPr lang="zh-TW" b="1" dirty="0" smtClean="0">
              <a:hlinkClick xmlns:r="http://schemas.openxmlformats.org/officeDocument/2006/relationships" r:id="rId2"/>
            </a:rPr>
            <a:t>防疫</a:t>
          </a:r>
          <a:r>
            <a:rPr lang="zh-TW" b="1" dirty="0" smtClean="0"/>
            <a:t>小</a:t>
          </a:r>
          <a:r>
            <a:rPr lang="zh-TW" b="1" dirty="0" smtClean="0">
              <a:hlinkClick xmlns:r="http://schemas.openxmlformats.org/officeDocument/2006/relationships" r:id="rId2"/>
            </a:rPr>
            <a:t>測驗</a:t>
          </a:r>
          <a:endParaRPr lang="zh-TW" dirty="0"/>
        </a:p>
      </dgm:t>
    </dgm:pt>
    <dgm:pt modelId="{4316C42F-1E6A-4A11-807A-A54507862735}" type="parTrans" cxnId="{23966075-2849-4480-83B3-F936B3525357}">
      <dgm:prSet/>
      <dgm:spPr/>
      <dgm:t>
        <a:bodyPr/>
        <a:lstStyle/>
        <a:p>
          <a:endParaRPr lang="zh-TW" altLang="en-US"/>
        </a:p>
      </dgm:t>
    </dgm:pt>
    <dgm:pt modelId="{2721DEB3-91B0-4D2D-A030-1744ECA5C877}" type="sibTrans" cxnId="{23966075-2849-4480-83B3-F936B3525357}">
      <dgm:prSet/>
      <dgm:spPr/>
      <dgm:t>
        <a:bodyPr/>
        <a:lstStyle/>
        <a:p>
          <a:endParaRPr lang="zh-TW" altLang="en-US"/>
        </a:p>
      </dgm:t>
    </dgm:pt>
    <dgm:pt modelId="{41A80879-C78F-4F10-94E9-72FDD214C654}">
      <dgm:prSet/>
      <dgm:spPr/>
      <dgm:t>
        <a:bodyPr/>
        <a:lstStyle/>
        <a:p>
          <a:pPr rtl="0"/>
          <a:r>
            <a:rPr lang="zh-TW" b="1" dirty="0" smtClean="0"/>
            <a:t>你的防疫觀念正確嗎？</a:t>
          </a:r>
          <a:endParaRPr lang="zh-TW" dirty="0"/>
        </a:p>
      </dgm:t>
    </dgm:pt>
    <dgm:pt modelId="{280BCF83-5363-4B47-9D2D-AD318C9BB2ED}" type="parTrans" cxnId="{06A48003-1595-475B-AD93-D079A2702FA1}">
      <dgm:prSet/>
      <dgm:spPr/>
      <dgm:t>
        <a:bodyPr/>
        <a:lstStyle/>
        <a:p>
          <a:endParaRPr lang="zh-TW" altLang="en-US"/>
        </a:p>
      </dgm:t>
    </dgm:pt>
    <dgm:pt modelId="{B6D526F5-9B9A-48AA-B7BE-6842EACF4196}" type="sibTrans" cxnId="{06A48003-1595-475B-AD93-D079A2702FA1}">
      <dgm:prSet/>
      <dgm:spPr/>
      <dgm:t>
        <a:bodyPr/>
        <a:lstStyle/>
        <a:p>
          <a:endParaRPr lang="zh-TW" altLang="en-US"/>
        </a:p>
      </dgm:t>
    </dgm:pt>
    <dgm:pt modelId="{EF0E4507-8EC3-487C-BBCA-F63BF304706A}">
      <dgm:prSet/>
      <dgm:spPr/>
      <dgm:t>
        <a:bodyPr/>
        <a:lstStyle/>
        <a:p>
          <a:pPr rtl="0"/>
          <a:r>
            <a:rPr lang="zh-TW" b="1" dirty="0" smtClean="0"/>
            <a:t>擊敗新冠病毒，健康久久！</a:t>
          </a:r>
          <a:endParaRPr lang="zh-TW" dirty="0"/>
        </a:p>
      </dgm:t>
    </dgm:pt>
    <dgm:pt modelId="{0D109318-F450-48B1-A7FD-C9A97D2E5543}" type="parTrans" cxnId="{754B12FF-908D-4E89-87F6-23BCA640769D}">
      <dgm:prSet/>
      <dgm:spPr/>
      <dgm:t>
        <a:bodyPr/>
        <a:lstStyle/>
        <a:p>
          <a:endParaRPr lang="zh-TW" altLang="en-US"/>
        </a:p>
      </dgm:t>
    </dgm:pt>
    <dgm:pt modelId="{2596DF4D-2AAE-4495-A30E-F0B64FFA24A5}" type="sibTrans" cxnId="{754B12FF-908D-4E89-87F6-23BCA640769D}">
      <dgm:prSet/>
      <dgm:spPr/>
      <dgm:t>
        <a:bodyPr/>
        <a:lstStyle/>
        <a:p>
          <a:endParaRPr lang="zh-TW" altLang="en-US"/>
        </a:p>
      </dgm:t>
    </dgm:pt>
    <dgm:pt modelId="{7A0611C8-041B-4F2D-A144-4F0F46032C3C}">
      <dgm:prSet/>
      <dgm:spPr/>
      <dgm:t>
        <a:bodyPr/>
        <a:lstStyle/>
        <a:p>
          <a:r>
            <a:rPr lang="zh-TW" altLang="en-US" dirty="0" smtClean="0"/>
            <a:t> 防疫</a:t>
          </a:r>
          <a:r>
            <a:rPr lang="zh-TW" altLang="en-US" dirty="0" smtClean="0">
              <a:hlinkClick xmlns:r="http://schemas.openxmlformats.org/officeDocument/2006/relationships" r:id="rId3"/>
            </a:rPr>
            <a:t>影片</a:t>
          </a:r>
          <a:r>
            <a:rPr lang="zh-TW" altLang="en-US" dirty="0" smtClean="0"/>
            <a:t>：</a:t>
          </a:r>
          <a:endParaRPr lang="zh-TW" altLang="en-US" dirty="0"/>
        </a:p>
      </dgm:t>
    </dgm:pt>
    <dgm:pt modelId="{4B3FA764-7ABB-4BFB-82A4-4C1A8F08613E}" type="parTrans" cxnId="{67D9A136-E4F7-4A75-92F1-26E3D3FB11A6}">
      <dgm:prSet/>
      <dgm:spPr/>
      <dgm:t>
        <a:bodyPr/>
        <a:lstStyle/>
        <a:p>
          <a:endParaRPr lang="zh-TW" altLang="en-US"/>
        </a:p>
      </dgm:t>
    </dgm:pt>
    <dgm:pt modelId="{31C275D1-6D9C-444B-89FD-13E9616F178C}" type="sibTrans" cxnId="{67D9A136-E4F7-4A75-92F1-26E3D3FB11A6}">
      <dgm:prSet/>
      <dgm:spPr/>
      <dgm:t>
        <a:bodyPr/>
        <a:lstStyle/>
        <a:p>
          <a:endParaRPr lang="zh-TW" altLang="en-US"/>
        </a:p>
      </dgm:t>
    </dgm:pt>
    <dgm:pt modelId="{CB3998BF-DBEB-452A-8C40-CC09074E5276}">
      <dgm:prSet/>
      <dgm:spPr/>
      <dgm:t>
        <a:bodyPr/>
        <a:lstStyle/>
        <a:p>
          <a:endParaRPr lang="zh-TW" altLang="en-US" dirty="0"/>
        </a:p>
      </dgm:t>
    </dgm:pt>
    <dgm:pt modelId="{C62F4BD7-B7E4-41BC-9ED6-6C3EEC27201A}" type="parTrans" cxnId="{0E14AD9A-D2BA-4C80-97B2-C425C7489335}">
      <dgm:prSet/>
      <dgm:spPr/>
      <dgm:t>
        <a:bodyPr/>
        <a:lstStyle/>
        <a:p>
          <a:endParaRPr lang="zh-TW" altLang="en-US"/>
        </a:p>
      </dgm:t>
    </dgm:pt>
    <dgm:pt modelId="{CAC7A453-26E1-4E40-AF88-3DFEFF648318}" type="sibTrans" cxnId="{0E14AD9A-D2BA-4C80-97B2-C425C7489335}">
      <dgm:prSet/>
      <dgm:spPr/>
      <dgm:t>
        <a:bodyPr/>
        <a:lstStyle/>
        <a:p>
          <a:endParaRPr lang="zh-TW" altLang="en-US"/>
        </a:p>
      </dgm:t>
    </dgm:pt>
    <dgm:pt modelId="{FE90ED40-ED8C-481E-B96B-41AAD0895E90}">
      <dgm:prSet/>
      <dgm:spPr/>
      <dgm:t>
        <a:bodyPr/>
        <a:lstStyle/>
        <a:p>
          <a:endParaRPr lang="zh-TW" altLang="en-US"/>
        </a:p>
      </dgm:t>
    </dgm:pt>
    <dgm:pt modelId="{F2DEBEDB-A084-4806-81F9-71DDC11B66C6}" type="parTrans" cxnId="{29DA7F8A-40EC-4BDD-AEDA-6886E3BFB122}">
      <dgm:prSet/>
      <dgm:spPr/>
      <dgm:t>
        <a:bodyPr/>
        <a:lstStyle/>
        <a:p>
          <a:endParaRPr lang="zh-TW" altLang="en-US"/>
        </a:p>
      </dgm:t>
    </dgm:pt>
    <dgm:pt modelId="{E9EA54A6-8DCD-44B8-8F3C-174C3B891823}" type="sibTrans" cxnId="{29DA7F8A-40EC-4BDD-AEDA-6886E3BFB122}">
      <dgm:prSet/>
      <dgm:spPr/>
      <dgm:t>
        <a:bodyPr/>
        <a:lstStyle/>
        <a:p>
          <a:endParaRPr lang="zh-TW" altLang="en-US"/>
        </a:p>
      </dgm:t>
    </dgm:pt>
    <dgm:pt modelId="{7A803C10-CFF4-4FF1-98D5-6C6DB8293736}">
      <dgm:prSet/>
      <dgm:spPr/>
      <dgm:t>
        <a:bodyPr/>
        <a:lstStyle/>
        <a:p>
          <a:endParaRPr lang="zh-TW" altLang="en-US"/>
        </a:p>
      </dgm:t>
    </dgm:pt>
    <dgm:pt modelId="{981CB5C2-74F1-4162-A8B6-D6E8272405F8}" type="parTrans" cxnId="{170DB43A-F678-44A7-A683-DA61580E1A9A}">
      <dgm:prSet/>
      <dgm:spPr/>
      <dgm:t>
        <a:bodyPr/>
        <a:lstStyle/>
        <a:p>
          <a:endParaRPr lang="zh-TW" altLang="en-US"/>
        </a:p>
      </dgm:t>
    </dgm:pt>
    <dgm:pt modelId="{9C22D118-05C8-4979-94AA-14CB75261CE3}" type="sibTrans" cxnId="{170DB43A-F678-44A7-A683-DA61580E1A9A}">
      <dgm:prSet/>
      <dgm:spPr/>
      <dgm:t>
        <a:bodyPr/>
        <a:lstStyle/>
        <a:p>
          <a:endParaRPr lang="zh-TW" altLang="en-US"/>
        </a:p>
      </dgm:t>
    </dgm:pt>
    <dgm:pt modelId="{A6FB7576-7825-4E78-955C-2B982AFA1A45}">
      <dgm:prSet/>
      <dgm:spPr/>
      <dgm:t>
        <a:bodyPr/>
        <a:lstStyle/>
        <a:p>
          <a:endParaRPr lang="zh-TW" altLang="en-US"/>
        </a:p>
      </dgm:t>
    </dgm:pt>
    <dgm:pt modelId="{F9DECB55-C699-432C-A459-CAA2772C677E}" type="parTrans" cxnId="{865C7829-E632-4568-9A79-90F3804D700F}">
      <dgm:prSet/>
      <dgm:spPr/>
      <dgm:t>
        <a:bodyPr/>
        <a:lstStyle/>
        <a:p>
          <a:endParaRPr lang="zh-TW" altLang="en-US"/>
        </a:p>
      </dgm:t>
    </dgm:pt>
    <dgm:pt modelId="{DD1EE04C-EA21-4A3F-A380-862F806DF7D2}" type="sibTrans" cxnId="{865C7829-E632-4568-9A79-90F3804D700F}">
      <dgm:prSet/>
      <dgm:spPr/>
      <dgm:t>
        <a:bodyPr/>
        <a:lstStyle/>
        <a:p>
          <a:endParaRPr lang="zh-TW" altLang="en-US"/>
        </a:p>
      </dgm:t>
    </dgm:pt>
    <dgm:pt modelId="{6BCFD3DE-AC92-4B2D-99F9-54A384CAEBD4}">
      <dgm:prSet/>
      <dgm:spPr/>
      <dgm:t>
        <a:bodyPr/>
        <a:lstStyle/>
        <a:p>
          <a:endParaRPr lang="zh-TW" altLang="en-US"/>
        </a:p>
      </dgm:t>
    </dgm:pt>
    <dgm:pt modelId="{79DDFF5D-8AB4-4011-99E1-63AA011B3D35}" type="parTrans" cxnId="{64BA1D08-EA85-4891-B417-A80CF8BCC072}">
      <dgm:prSet/>
      <dgm:spPr/>
      <dgm:t>
        <a:bodyPr/>
        <a:lstStyle/>
        <a:p>
          <a:endParaRPr lang="zh-TW" altLang="en-US"/>
        </a:p>
      </dgm:t>
    </dgm:pt>
    <dgm:pt modelId="{0AE60A20-0675-4AED-8038-BD20703A1D26}" type="sibTrans" cxnId="{64BA1D08-EA85-4891-B417-A80CF8BCC072}">
      <dgm:prSet/>
      <dgm:spPr/>
      <dgm:t>
        <a:bodyPr/>
        <a:lstStyle/>
        <a:p>
          <a:endParaRPr lang="zh-TW" altLang="en-US"/>
        </a:p>
      </dgm:t>
    </dgm:pt>
    <dgm:pt modelId="{D849F386-264D-4531-B260-38C85C5FC073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06E95D2E-5B81-4D37-96B5-0A9A3C6F6C28}" type="parTrans" cxnId="{D3345563-162D-4557-B2B1-9054CC251B26}">
      <dgm:prSet/>
      <dgm:spPr/>
      <dgm:t>
        <a:bodyPr/>
        <a:lstStyle/>
        <a:p>
          <a:endParaRPr lang="zh-TW" altLang="en-US"/>
        </a:p>
      </dgm:t>
    </dgm:pt>
    <dgm:pt modelId="{952CEEFD-B469-4B03-AB47-92142A2B17BD}" type="sibTrans" cxnId="{D3345563-162D-4557-B2B1-9054CC251B26}">
      <dgm:prSet/>
      <dgm:spPr/>
      <dgm:t>
        <a:bodyPr/>
        <a:lstStyle/>
        <a:p>
          <a:endParaRPr lang="zh-TW" altLang="en-US"/>
        </a:p>
      </dgm:t>
    </dgm:pt>
    <dgm:pt modelId="{9025718A-9B66-4BDD-84C7-6E8452220F7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6DBA1E78-E798-4A22-B67A-E2ABFF4BA927}" type="parTrans" cxnId="{8EEAF690-2C8D-418F-B00F-487C6A857D98}">
      <dgm:prSet/>
      <dgm:spPr/>
      <dgm:t>
        <a:bodyPr/>
        <a:lstStyle/>
        <a:p>
          <a:endParaRPr lang="zh-TW" altLang="en-US"/>
        </a:p>
      </dgm:t>
    </dgm:pt>
    <dgm:pt modelId="{B7E4F43B-E9B5-4032-B53B-0A16B38CA036}" type="sibTrans" cxnId="{8EEAF690-2C8D-418F-B00F-487C6A857D98}">
      <dgm:prSet/>
      <dgm:spPr/>
      <dgm:t>
        <a:bodyPr/>
        <a:lstStyle/>
        <a:p>
          <a:endParaRPr lang="zh-TW" altLang="en-US"/>
        </a:p>
      </dgm:t>
    </dgm:pt>
    <dgm:pt modelId="{ADFD6E2F-E3BE-4E32-B11F-314FC89810E8}">
      <dgm:prSet/>
      <dgm:spPr/>
      <dgm:t>
        <a:bodyPr/>
        <a:lstStyle/>
        <a:p>
          <a:endParaRPr lang="zh-TW" altLang="en-US" dirty="0"/>
        </a:p>
      </dgm:t>
    </dgm:pt>
    <dgm:pt modelId="{3E54107D-87EC-4096-B1A8-A6EA1D81C443}" type="sibTrans" cxnId="{4C3C6E7E-93D4-416E-949D-FC4DDA918C03}">
      <dgm:prSet/>
      <dgm:spPr/>
      <dgm:t>
        <a:bodyPr/>
        <a:lstStyle/>
        <a:p>
          <a:endParaRPr lang="zh-TW" altLang="en-US"/>
        </a:p>
      </dgm:t>
    </dgm:pt>
    <dgm:pt modelId="{28C3F6E0-536F-4D66-89AD-B9BB9B9CCF9B}" type="parTrans" cxnId="{4C3C6E7E-93D4-416E-949D-FC4DDA918C03}">
      <dgm:prSet/>
      <dgm:spPr/>
      <dgm:t>
        <a:bodyPr/>
        <a:lstStyle/>
        <a:p>
          <a:endParaRPr lang="zh-TW" altLang="en-US"/>
        </a:p>
      </dgm:t>
    </dgm:pt>
    <dgm:pt modelId="{6F93294D-8A43-43DC-BD05-3577FAD4DB6C}" type="pres">
      <dgm:prSet presAssocID="{E11FA753-A301-4FCE-A80D-561524432D3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5904BB9-B3D9-48CC-9D72-C86D986E05D7}" type="pres">
      <dgm:prSet presAssocID="{E11FA753-A301-4FCE-A80D-561524432D30}" presName="cycle" presStyleCnt="0"/>
      <dgm:spPr/>
    </dgm:pt>
    <dgm:pt modelId="{BBF140D2-4292-4A4D-8EBF-96D779C5DD90}" type="pres">
      <dgm:prSet presAssocID="{E11FA753-A301-4FCE-A80D-561524432D30}" presName="centerShape" presStyleCnt="0"/>
      <dgm:spPr/>
    </dgm:pt>
    <dgm:pt modelId="{219C2270-80CF-4E81-8DC0-FAED597809C3}" type="pres">
      <dgm:prSet presAssocID="{E11FA753-A301-4FCE-A80D-561524432D30}" presName="connSite" presStyleLbl="node1" presStyleIdx="0" presStyleCnt="4"/>
      <dgm:spPr/>
    </dgm:pt>
    <dgm:pt modelId="{1695A37C-8C20-42E7-9BBF-109BE21995C6}" type="pres">
      <dgm:prSet presAssocID="{E11FA753-A301-4FCE-A80D-561524432D30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136D32-9249-4D95-8555-9EA8CB43383E}" type="pres">
      <dgm:prSet presAssocID="{CE0253C8-2519-4A21-94CD-17C4E013CCDE}" presName="Name25" presStyleLbl="parChTrans1D1" presStyleIdx="0" presStyleCnt="3"/>
      <dgm:spPr/>
    </dgm:pt>
    <dgm:pt modelId="{4044C50E-3CE7-433B-BBAD-43A294316E12}" type="pres">
      <dgm:prSet presAssocID="{06C411F6-71EE-49A0-B390-5EFA823D5F18}" presName="node" presStyleCnt="0"/>
      <dgm:spPr/>
    </dgm:pt>
    <dgm:pt modelId="{53FC49F9-8614-4991-9BB7-933FE917D156}" type="pres">
      <dgm:prSet presAssocID="{06C411F6-71EE-49A0-B390-5EFA823D5F1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0ABEB6C-FA00-44FA-B395-8C7E20DC2FC0}" type="pres">
      <dgm:prSet presAssocID="{06C411F6-71EE-49A0-B390-5EFA823D5F18}" presName="childNode" presStyleLbl="revTx" presStyleIdx="0" presStyleCnt="3">
        <dgm:presLayoutVars>
          <dgm:bulletEnabled val="1"/>
        </dgm:presLayoutVars>
      </dgm:prSet>
      <dgm:spPr/>
    </dgm:pt>
    <dgm:pt modelId="{54327EEA-50B7-488A-9FCE-4836729340CE}" type="pres">
      <dgm:prSet presAssocID="{4316C42F-1E6A-4A11-807A-A54507862735}" presName="Name25" presStyleLbl="parChTrans1D1" presStyleIdx="1" presStyleCnt="3"/>
      <dgm:spPr/>
    </dgm:pt>
    <dgm:pt modelId="{10A018BD-4BC9-4323-979E-462F79F9095E}" type="pres">
      <dgm:prSet presAssocID="{0E8A6B28-980E-451A-965E-CD05676CF1BE}" presName="node" presStyleCnt="0"/>
      <dgm:spPr/>
    </dgm:pt>
    <dgm:pt modelId="{57927889-E612-4DDC-9ABF-9337A01C714A}" type="pres">
      <dgm:prSet presAssocID="{0E8A6B28-980E-451A-965E-CD05676CF1BE}" presName="parentNode" presStyleLbl="node1" presStyleIdx="2" presStyleCnt="4" custLinFactNeighborX="36430" custLinFactNeighborY="-1143">
        <dgm:presLayoutVars>
          <dgm:chMax val="1"/>
          <dgm:bulletEnabled val="1"/>
        </dgm:presLayoutVars>
      </dgm:prSet>
      <dgm:spPr/>
    </dgm:pt>
    <dgm:pt modelId="{39A1403C-F2B6-43C3-9427-23EB46AC2BB6}" type="pres">
      <dgm:prSet presAssocID="{0E8A6B28-980E-451A-965E-CD05676CF1B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503EE1-C5E7-435F-BE80-A7E6561A2458}" type="pres">
      <dgm:prSet presAssocID="{4B3FA764-7ABB-4BFB-82A4-4C1A8F08613E}" presName="Name25" presStyleLbl="parChTrans1D1" presStyleIdx="2" presStyleCnt="3"/>
      <dgm:spPr/>
    </dgm:pt>
    <dgm:pt modelId="{4A710BCD-C6C9-4446-819F-452FBFC1A9FD}" type="pres">
      <dgm:prSet presAssocID="{7A0611C8-041B-4F2D-A144-4F0F46032C3C}" presName="node" presStyleCnt="0"/>
      <dgm:spPr/>
    </dgm:pt>
    <dgm:pt modelId="{E98248A9-8B3E-4B0B-9B51-1EB813623769}" type="pres">
      <dgm:prSet presAssocID="{7A0611C8-041B-4F2D-A144-4F0F46032C3C}" presName="parentNode" presStyleLbl="node1" presStyleIdx="3" presStyleCnt="4" custScaleX="111042" custLinFactNeighborX="14401" custLinFactNeighborY="-176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45E181-0330-412C-8477-F43A4579A5AD}" type="pres">
      <dgm:prSet presAssocID="{7A0611C8-041B-4F2D-A144-4F0F46032C3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803102F-95F9-4DE7-BC76-916B244F0D24}" srcId="{06C411F6-71EE-49A0-B390-5EFA823D5F18}" destId="{738FFCE8-B9FE-45AC-A149-A635F3881A08}" srcOrd="0" destOrd="0" parTransId="{1AF29961-24BC-455F-A972-34B97A52F9D2}" sibTransId="{61EE02D8-C590-4126-A8D1-BB0B47FEF211}"/>
    <dgm:cxn modelId="{754B12FF-908D-4E89-87F6-23BCA640769D}" srcId="{0E8A6B28-980E-451A-965E-CD05676CF1BE}" destId="{EF0E4507-8EC3-487C-BBCA-F63BF304706A}" srcOrd="1" destOrd="0" parTransId="{0D109318-F450-48B1-A7FD-C9A97D2E5543}" sibTransId="{2596DF4D-2AAE-4495-A30E-F0B64FFA24A5}"/>
    <dgm:cxn modelId="{F9C2C7EF-5359-4470-8B27-B95F98295838}" type="presOf" srcId="{7A803C10-CFF4-4FF1-98D5-6C6DB8293736}" destId="{C845E181-0330-412C-8477-F43A4579A5AD}" srcOrd="0" destOrd="5" presId="urn:microsoft.com/office/officeart/2005/8/layout/radial2"/>
    <dgm:cxn modelId="{95E2EBE0-DEFA-4EAB-AA8E-F3869850C6F4}" type="presOf" srcId="{41A80879-C78F-4F10-94E9-72FDD214C654}" destId="{39A1403C-F2B6-43C3-9427-23EB46AC2BB6}" srcOrd="0" destOrd="0" presId="urn:microsoft.com/office/officeart/2005/8/layout/radial2"/>
    <dgm:cxn modelId="{4E490612-4161-479B-9410-67CF1C2EB916}" srcId="{E11FA753-A301-4FCE-A80D-561524432D30}" destId="{06C411F6-71EE-49A0-B390-5EFA823D5F18}" srcOrd="0" destOrd="0" parTransId="{CE0253C8-2519-4A21-94CD-17C4E013CCDE}" sibTransId="{B13254D7-9B6B-4602-BA40-CB9AA56B34A6}"/>
    <dgm:cxn modelId="{D3F73BDB-6DA6-40CD-81E8-D835FAE2AD99}" type="presOf" srcId="{ADFD6E2F-E3BE-4E32-B11F-314FC89810E8}" destId="{C845E181-0330-412C-8477-F43A4579A5AD}" srcOrd="0" destOrd="3" presId="urn:microsoft.com/office/officeart/2005/8/layout/radial2"/>
    <dgm:cxn modelId="{567A4330-9275-4A6A-A2BF-F0DF8DDC93E6}" type="presOf" srcId="{0E8A6B28-980E-451A-965E-CD05676CF1BE}" destId="{57927889-E612-4DDC-9ABF-9337A01C714A}" srcOrd="0" destOrd="0" presId="urn:microsoft.com/office/officeart/2005/8/layout/radial2"/>
    <dgm:cxn modelId="{3124DE70-275B-4C68-9B4F-6DF348358C0E}" type="presOf" srcId="{CE0253C8-2519-4A21-94CD-17C4E013CCDE}" destId="{1B136D32-9249-4D95-8555-9EA8CB43383E}" srcOrd="0" destOrd="0" presId="urn:microsoft.com/office/officeart/2005/8/layout/radial2"/>
    <dgm:cxn modelId="{617D6260-57C2-441D-991A-2C61CE622B72}" type="presOf" srcId="{FE90ED40-ED8C-481E-B96B-41AAD0895E90}" destId="{C845E181-0330-412C-8477-F43A4579A5AD}" srcOrd="0" destOrd="4" presId="urn:microsoft.com/office/officeart/2005/8/layout/radial2"/>
    <dgm:cxn modelId="{29DA7F8A-40EC-4BDD-AEDA-6886E3BFB122}" srcId="{7A0611C8-041B-4F2D-A144-4F0F46032C3C}" destId="{FE90ED40-ED8C-481E-B96B-41AAD0895E90}" srcOrd="4" destOrd="0" parTransId="{F2DEBEDB-A084-4806-81F9-71DDC11B66C6}" sibTransId="{E9EA54A6-8DCD-44B8-8F3C-174C3B891823}"/>
    <dgm:cxn modelId="{2E3487B5-ECF2-4C10-8737-50A92547E9C3}" type="presOf" srcId="{7A0611C8-041B-4F2D-A144-4F0F46032C3C}" destId="{E98248A9-8B3E-4B0B-9B51-1EB813623769}" srcOrd="0" destOrd="0" presId="urn:microsoft.com/office/officeart/2005/8/layout/radial2"/>
    <dgm:cxn modelId="{8EEAF690-2C8D-418F-B00F-487C6A857D98}" srcId="{7A0611C8-041B-4F2D-A144-4F0F46032C3C}" destId="{9025718A-9B66-4BDD-84C7-6E8452220F71}" srcOrd="1" destOrd="0" parTransId="{6DBA1E78-E798-4A22-B67A-E2ABFF4BA927}" sibTransId="{B7E4F43B-E9B5-4032-B53B-0A16B38CA036}"/>
    <dgm:cxn modelId="{E6B461FD-11D0-4E21-8E01-DF2A11A853C1}" type="presOf" srcId="{EF0E4507-8EC3-487C-BBCA-F63BF304706A}" destId="{39A1403C-F2B6-43C3-9427-23EB46AC2BB6}" srcOrd="0" destOrd="1" presId="urn:microsoft.com/office/officeart/2005/8/layout/radial2"/>
    <dgm:cxn modelId="{130F6540-65AD-4526-B5F2-EC2B1D92441D}" type="presOf" srcId="{06C411F6-71EE-49A0-B390-5EFA823D5F18}" destId="{53FC49F9-8614-4991-9BB7-933FE917D156}" srcOrd="0" destOrd="0" presId="urn:microsoft.com/office/officeart/2005/8/layout/radial2"/>
    <dgm:cxn modelId="{827DD382-69AD-4BDC-B457-25A4706D1BC2}" type="presOf" srcId="{4B3FA764-7ABB-4BFB-82A4-4C1A8F08613E}" destId="{06503EE1-C5E7-435F-BE80-A7E6561A2458}" srcOrd="0" destOrd="0" presId="urn:microsoft.com/office/officeart/2005/8/layout/radial2"/>
    <dgm:cxn modelId="{D20BDBA9-1450-4917-BACD-4FECE24C1821}" type="presOf" srcId="{CB3998BF-DBEB-452A-8C40-CC09074E5276}" destId="{C845E181-0330-412C-8477-F43A4579A5AD}" srcOrd="0" destOrd="2" presId="urn:microsoft.com/office/officeart/2005/8/layout/radial2"/>
    <dgm:cxn modelId="{D3ACB184-3BCD-4335-85BD-019B6046A5CF}" type="presOf" srcId="{9025718A-9B66-4BDD-84C7-6E8452220F71}" destId="{C845E181-0330-412C-8477-F43A4579A5AD}" srcOrd="0" destOrd="1" presId="urn:microsoft.com/office/officeart/2005/8/layout/radial2"/>
    <dgm:cxn modelId="{23966075-2849-4480-83B3-F936B3525357}" srcId="{E11FA753-A301-4FCE-A80D-561524432D30}" destId="{0E8A6B28-980E-451A-965E-CD05676CF1BE}" srcOrd="1" destOrd="0" parTransId="{4316C42F-1E6A-4A11-807A-A54507862735}" sibTransId="{2721DEB3-91B0-4D2D-A030-1744ECA5C877}"/>
    <dgm:cxn modelId="{64BA1D08-EA85-4891-B417-A80CF8BCC072}" srcId="{7A0611C8-041B-4F2D-A144-4F0F46032C3C}" destId="{6BCFD3DE-AC92-4B2D-99F9-54A384CAEBD4}" srcOrd="7" destOrd="0" parTransId="{79DDFF5D-8AB4-4011-99E1-63AA011B3D35}" sibTransId="{0AE60A20-0675-4AED-8038-BD20703A1D26}"/>
    <dgm:cxn modelId="{4C3C6E7E-93D4-416E-949D-FC4DDA918C03}" srcId="{7A0611C8-041B-4F2D-A144-4F0F46032C3C}" destId="{ADFD6E2F-E3BE-4E32-B11F-314FC89810E8}" srcOrd="3" destOrd="0" parTransId="{28C3F6E0-536F-4D66-89AD-B9BB9B9CCF9B}" sibTransId="{3E54107D-87EC-4096-B1A8-A6EA1D81C443}"/>
    <dgm:cxn modelId="{170DB43A-F678-44A7-A683-DA61580E1A9A}" srcId="{7A0611C8-041B-4F2D-A144-4F0F46032C3C}" destId="{7A803C10-CFF4-4FF1-98D5-6C6DB8293736}" srcOrd="5" destOrd="0" parTransId="{981CB5C2-74F1-4162-A8B6-D6E8272405F8}" sibTransId="{9C22D118-05C8-4979-94AA-14CB75261CE3}"/>
    <dgm:cxn modelId="{0E14AD9A-D2BA-4C80-97B2-C425C7489335}" srcId="{7A0611C8-041B-4F2D-A144-4F0F46032C3C}" destId="{CB3998BF-DBEB-452A-8C40-CC09074E5276}" srcOrd="2" destOrd="0" parTransId="{C62F4BD7-B7E4-41BC-9ED6-6C3EEC27201A}" sibTransId="{CAC7A453-26E1-4E40-AF88-3DFEFF648318}"/>
    <dgm:cxn modelId="{865C7829-E632-4568-9A79-90F3804D700F}" srcId="{7A0611C8-041B-4F2D-A144-4F0F46032C3C}" destId="{A6FB7576-7825-4E78-955C-2B982AFA1A45}" srcOrd="6" destOrd="0" parTransId="{F9DECB55-C699-432C-A459-CAA2772C677E}" sibTransId="{DD1EE04C-EA21-4A3F-A380-862F806DF7D2}"/>
    <dgm:cxn modelId="{5CBE76AB-DAF1-46BD-B0E2-CB807CA1500B}" type="presOf" srcId="{E11FA753-A301-4FCE-A80D-561524432D30}" destId="{6F93294D-8A43-43DC-BD05-3577FAD4DB6C}" srcOrd="0" destOrd="0" presId="urn:microsoft.com/office/officeart/2005/8/layout/radial2"/>
    <dgm:cxn modelId="{B1F462EF-FF19-4A1A-8078-C64D79F915D0}" type="presOf" srcId="{A6FB7576-7825-4E78-955C-2B982AFA1A45}" destId="{C845E181-0330-412C-8477-F43A4579A5AD}" srcOrd="0" destOrd="6" presId="urn:microsoft.com/office/officeart/2005/8/layout/radial2"/>
    <dgm:cxn modelId="{EA370F60-50BF-4363-B039-9A03A32E72EF}" srcId="{06C411F6-71EE-49A0-B390-5EFA823D5F18}" destId="{331DD67A-9901-42AF-9354-FD7BBC1C52D5}" srcOrd="1" destOrd="0" parTransId="{E5482DF7-E661-4B79-A154-8576B2AAF692}" sibTransId="{C98054E1-73D6-499A-AFE5-217C824BADAA}"/>
    <dgm:cxn modelId="{45A9F355-C0B2-401C-BE9B-D12E7656BFBD}" type="presOf" srcId="{331DD67A-9901-42AF-9354-FD7BBC1C52D5}" destId="{F0ABEB6C-FA00-44FA-B395-8C7E20DC2FC0}" srcOrd="0" destOrd="1" presId="urn:microsoft.com/office/officeart/2005/8/layout/radial2"/>
    <dgm:cxn modelId="{281996A2-B221-4FDB-A38A-5801BEC71DE4}" type="presOf" srcId="{738FFCE8-B9FE-45AC-A149-A635F3881A08}" destId="{F0ABEB6C-FA00-44FA-B395-8C7E20DC2FC0}" srcOrd="0" destOrd="0" presId="urn:microsoft.com/office/officeart/2005/8/layout/radial2"/>
    <dgm:cxn modelId="{67D9A136-E4F7-4A75-92F1-26E3D3FB11A6}" srcId="{E11FA753-A301-4FCE-A80D-561524432D30}" destId="{7A0611C8-041B-4F2D-A144-4F0F46032C3C}" srcOrd="2" destOrd="0" parTransId="{4B3FA764-7ABB-4BFB-82A4-4C1A8F08613E}" sibTransId="{31C275D1-6D9C-444B-89FD-13E9616F178C}"/>
    <dgm:cxn modelId="{D3345563-162D-4557-B2B1-9054CC251B26}" srcId="{7A0611C8-041B-4F2D-A144-4F0F46032C3C}" destId="{D849F386-264D-4531-B260-38C85C5FC073}" srcOrd="0" destOrd="0" parTransId="{06E95D2E-5B81-4D37-96B5-0A9A3C6F6C28}" sibTransId="{952CEEFD-B469-4B03-AB47-92142A2B17BD}"/>
    <dgm:cxn modelId="{599F7C35-7DEF-4895-B2FE-86AEC3C3D465}" type="presOf" srcId="{6BCFD3DE-AC92-4B2D-99F9-54A384CAEBD4}" destId="{C845E181-0330-412C-8477-F43A4579A5AD}" srcOrd="0" destOrd="7" presId="urn:microsoft.com/office/officeart/2005/8/layout/radial2"/>
    <dgm:cxn modelId="{09ED7632-4B15-4971-B0CF-03AD88091FA0}" type="presOf" srcId="{D849F386-264D-4531-B260-38C85C5FC073}" destId="{C845E181-0330-412C-8477-F43A4579A5AD}" srcOrd="0" destOrd="0" presId="urn:microsoft.com/office/officeart/2005/8/layout/radial2"/>
    <dgm:cxn modelId="{377D6640-E6B3-4CD7-BB5B-838A38DA521E}" type="presOf" srcId="{4316C42F-1E6A-4A11-807A-A54507862735}" destId="{54327EEA-50B7-488A-9FCE-4836729340CE}" srcOrd="0" destOrd="0" presId="urn:microsoft.com/office/officeart/2005/8/layout/radial2"/>
    <dgm:cxn modelId="{06A48003-1595-475B-AD93-D079A2702FA1}" srcId="{0E8A6B28-980E-451A-965E-CD05676CF1BE}" destId="{41A80879-C78F-4F10-94E9-72FDD214C654}" srcOrd="0" destOrd="0" parTransId="{280BCF83-5363-4B47-9D2D-AD318C9BB2ED}" sibTransId="{B6D526F5-9B9A-48AA-B7BE-6842EACF4196}"/>
    <dgm:cxn modelId="{04DA0B70-72D7-4A33-91F9-CE3AD3F9496E}" type="presParOf" srcId="{6F93294D-8A43-43DC-BD05-3577FAD4DB6C}" destId="{35904BB9-B3D9-48CC-9D72-C86D986E05D7}" srcOrd="0" destOrd="0" presId="urn:microsoft.com/office/officeart/2005/8/layout/radial2"/>
    <dgm:cxn modelId="{DE78CF38-D439-4BA0-BC1D-869E573DE563}" type="presParOf" srcId="{35904BB9-B3D9-48CC-9D72-C86D986E05D7}" destId="{BBF140D2-4292-4A4D-8EBF-96D779C5DD90}" srcOrd="0" destOrd="0" presId="urn:microsoft.com/office/officeart/2005/8/layout/radial2"/>
    <dgm:cxn modelId="{AFE47327-F6D7-425A-8715-4C6F1281CACD}" type="presParOf" srcId="{BBF140D2-4292-4A4D-8EBF-96D779C5DD90}" destId="{219C2270-80CF-4E81-8DC0-FAED597809C3}" srcOrd="0" destOrd="0" presId="urn:microsoft.com/office/officeart/2005/8/layout/radial2"/>
    <dgm:cxn modelId="{E6B3DBBC-750B-469F-A89B-F26E4C74B801}" type="presParOf" srcId="{BBF140D2-4292-4A4D-8EBF-96D779C5DD90}" destId="{1695A37C-8C20-42E7-9BBF-109BE21995C6}" srcOrd="1" destOrd="0" presId="urn:microsoft.com/office/officeart/2005/8/layout/radial2"/>
    <dgm:cxn modelId="{41FC73E2-ED1D-453D-9E7A-49AE6C7DF485}" type="presParOf" srcId="{35904BB9-B3D9-48CC-9D72-C86D986E05D7}" destId="{1B136D32-9249-4D95-8555-9EA8CB43383E}" srcOrd="1" destOrd="0" presId="urn:microsoft.com/office/officeart/2005/8/layout/radial2"/>
    <dgm:cxn modelId="{F24B2DE3-6FCB-4475-8693-E65A5044D33B}" type="presParOf" srcId="{35904BB9-B3D9-48CC-9D72-C86D986E05D7}" destId="{4044C50E-3CE7-433B-BBAD-43A294316E12}" srcOrd="2" destOrd="0" presId="urn:microsoft.com/office/officeart/2005/8/layout/radial2"/>
    <dgm:cxn modelId="{B8987423-E35F-44DE-BB0A-885989E61A32}" type="presParOf" srcId="{4044C50E-3CE7-433B-BBAD-43A294316E12}" destId="{53FC49F9-8614-4991-9BB7-933FE917D156}" srcOrd="0" destOrd="0" presId="urn:microsoft.com/office/officeart/2005/8/layout/radial2"/>
    <dgm:cxn modelId="{C24C1150-13D3-44B8-8BCA-65FACC85B174}" type="presParOf" srcId="{4044C50E-3CE7-433B-BBAD-43A294316E12}" destId="{F0ABEB6C-FA00-44FA-B395-8C7E20DC2FC0}" srcOrd="1" destOrd="0" presId="urn:microsoft.com/office/officeart/2005/8/layout/radial2"/>
    <dgm:cxn modelId="{BA075D14-2910-44A1-A8C1-DBCBB573670B}" type="presParOf" srcId="{35904BB9-B3D9-48CC-9D72-C86D986E05D7}" destId="{54327EEA-50B7-488A-9FCE-4836729340CE}" srcOrd="3" destOrd="0" presId="urn:microsoft.com/office/officeart/2005/8/layout/radial2"/>
    <dgm:cxn modelId="{B59CC2A9-0B69-4B96-9BBE-1F33EE5DC281}" type="presParOf" srcId="{35904BB9-B3D9-48CC-9D72-C86D986E05D7}" destId="{10A018BD-4BC9-4323-979E-462F79F9095E}" srcOrd="4" destOrd="0" presId="urn:microsoft.com/office/officeart/2005/8/layout/radial2"/>
    <dgm:cxn modelId="{6EAA5E40-5C7F-4A81-B317-C818AF10A090}" type="presParOf" srcId="{10A018BD-4BC9-4323-979E-462F79F9095E}" destId="{57927889-E612-4DDC-9ABF-9337A01C714A}" srcOrd="0" destOrd="0" presId="urn:microsoft.com/office/officeart/2005/8/layout/radial2"/>
    <dgm:cxn modelId="{0CB7B826-EDAE-4408-9636-BC853B0F0C20}" type="presParOf" srcId="{10A018BD-4BC9-4323-979E-462F79F9095E}" destId="{39A1403C-F2B6-43C3-9427-23EB46AC2BB6}" srcOrd="1" destOrd="0" presId="urn:microsoft.com/office/officeart/2005/8/layout/radial2"/>
    <dgm:cxn modelId="{5AC6E281-2665-4693-8C15-3E8813EA0A5D}" type="presParOf" srcId="{35904BB9-B3D9-48CC-9D72-C86D986E05D7}" destId="{06503EE1-C5E7-435F-BE80-A7E6561A2458}" srcOrd="5" destOrd="0" presId="urn:microsoft.com/office/officeart/2005/8/layout/radial2"/>
    <dgm:cxn modelId="{5DDA4F1E-04D8-4BEC-8A1E-FF08E2FE2AED}" type="presParOf" srcId="{35904BB9-B3D9-48CC-9D72-C86D986E05D7}" destId="{4A710BCD-C6C9-4446-819F-452FBFC1A9FD}" srcOrd="6" destOrd="0" presId="urn:microsoft.com/office/officeart/2005/8/layout/radial2"/>
    <dgm:cxn modelId="{3B4BC962-5785-4BA5-9684-AC0A5687719B}" type="presParOf" srcId="{4A710BCD-C6C9-4446-819F-452FBFC1A9FD}" destId="{E98248A9-8B3E-4B0B-9B51-1EB813623769}" srcOrd="0" destOrd="0" presId="urn:microsoft.com/office/officeart/2005/8/layout/radial2"/>
    <dgm:cxn modelId="{CE0439B3-8DB5-4594-8E47-89DEF0CB2531}" type="presParOf" srcId="{4A710BCD-C6C9-4446-819F-452FBFC1A9FD}" destId="{C845E181-0330-412C-8477-F43A4579A5A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59B81-5D7E-46D4-B13D-B3F5B7A66AB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雙手肥皂清潔，搓洗</a:t>
          </a:r>
          <a:r>
            <a:rPr lang="en-US" sz="2800" b="1" kern="1200" smtClean="0"/>
            <a:t>40~60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786910D-D680-4E2A-88B6-803AC7193D1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ABAF4D-110C-4F72-B9B1-A149AFC1510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0947641-6896-4539-9799-4B2FD7A82CF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06800-3409-4CBB-B2C7-AA20C6B8267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噴</a:t>
          </a:r>
          <a:r>
            <a:rPr lang="en-US" sz="2800" b="1" kern="1200" smtClean="0"/>
            <a:t>75%</a:t>
          </a:r>
          <a:r>
            <a:rPr lang="zh-TW" sz="2800" b="1" kern="1200" smtClean="0"/>
            <a:t>酒精搓洗雙手</a:t>
          </a:r>
          <a:r>
            <a:rPr lang="en-US" sz="2800" b="1" kern="1200" smtClean="0"/>
            <a:t>20-30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3840547-3CC1-40DA-97AA-93AE7BC1599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B48BE2-AA41-437B-B573-2CBEEE9B226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407D846-CCA6-427F-BEC2-AEAD0247AE52}">
      <dsp:nvSpPr>
        <dsp:cNvPr id="0" name=""/>
        <dsp:cNvSpPr/>
      </dsp:nvSpPr>
      <dsp:spPr>
        <a:xfrm>
          <a:off x="6491060" y="360042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235D5D-75A7-43B2-A66E-861DD72880D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B3020C-B2F0-45C1-A3CD-97D3E2532D5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74883-0B41-4954-B10D-A055E92B25D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smtClean="0"/>
            <a:t>大約</a:t>
          </a:r>
          <a:r>
            <a:rPr lang="en-US" sz="2500" b="1" kern="1200" smtClean="0"/>
            <a:t>3</a:t>
          </a:r>
          <a:r>
            <a:rPr lang="zh-TW" sz="2500" b="1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5105A786-4D72-417D-9948-5DA05BCD78E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室外至少</a:t>
          </a:r>
          <a:r>
            <a:rPr lang="en-US" sz="1800" b="1" kern="1200" smtClean="0"/>
            <a:t>1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34C96F9-1617-453C-A06C-46AE3E7903B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A929F1-13F1-414D-AEC1-EF89395678A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8916D89F-7B7D-453B-8882-F6992CA4AFF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室內至少</a:t>
          </a:r>
          <a:r>
            <a:rPr lang="en-US" sz="1800" b="1" kern="1200" smtClean="0"/>
            <a:t>1.5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03EE1-C5E7-435F-BE80-A7E6561A2458}">
      <dsp:nvSpPr>
        <dsp:cNvPr id="0" name=""/>
        <dsp:cNvSpPr/>
      </dsp:nvSpPr>
      <dsp:spPr>
        <a:xfrm rot="2378704">
          <a:off x="2913624" y="3113368"/>
          <a:ext cx="815446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15446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27EEA-50B7-488A-9FCE-4836729340CE}">
      <dsp:nvSpPr>
        <dsp:cNvPr id="0" name=""/>
        <dsp:cNvSpPr/>
      </dsp:nvSpPr>
      <dsp:spPr>
        <a:xfrm rot="21582230">
          <a:off x="3007386" y="2209524"/>
          <a:ext cx="1333798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1333798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36D32-9249-4D95-8555-9EA8CB43383E}">
      <dsp:nvSpPr>
        <dsp:cNvPr id="0" name=""/>
        <dsp:cNvSpPr/>
      </dsp:nvSpPr>
      <dsp:spPr>
        <a:xfrm rot="19105863">
          <a:off x="2905494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5A37C-8C20-42E7-9BBF-109BE21995C6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FC49F9-8614-4991-9BB7-933FE917D156}">
      <dsp:nvSpPr>
        <dsp:cNvPr id="0" name=""/>
        <dsp:cNvSpPr/>
      </dsp:nvSpPr>
      <dsp:spPr>
        <a:xfrm>
          <a:off x="3458180" y="1351"/>
          <a:ext cx="1228231" cy="12282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b="1" kern="1200" smtClean="0"/>
            <a:t>衛福部疾管署</a:t>
          </a:r>
          <a:endParaRPr lang="zh-TW" sz="2200" kern="1200"/>
        </a:p>
      </dsp:txBody>
      <dsp:txXfrm>
        <a:off x="3638050" y="181221"/>
        <a:ext cx="868491" cy="868491"/>
      </dsp:txXfrm>
    </dsp:sp>
    <dsp:sp modelId="{F0ABEB6C-FA00-44FA-B395-8C7E20DC2FC0}">
      <dsp:nvSpPr>
        <dsp:cNvPr id="0" name=""/>
        <dsp:cNvSpPr/>
      </dsp:nvSpPr>
      <dsp:spPr>
        <a:xfrm>
          <a:off x="4809234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000" b="1" kern="1200" smtClean="0"/>
            <a:t>掌握最新疫情</a:t>
          </a:r>
          <a:endParaRPr lang="zh-TW" sz="10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000" b="1" kern="1200" smtClean="0"/>
            <a:t>了解防疫議題</a:t>
          </a:r>
          <a:endParaRPr lang="zh-TW" sz="1000" kern="1200"/>
        </a:p>
      </dsp:txBody>
      <dsp:txXfrm>
        <a:off x="4809234" y="1351"/>
        <a:ext cx="1842347" cy="1228231"/>
      </dsp:txXfrm>
    </dsp:sp>
    <dsp:sp modelId="{57927889-E612-4DDC-9ABF-9337A01C714A}">
      <dsp:nvSpPr>
        <dsp:cNvPr id="0" name=""/>
        <dsp:cNvSpPr/>
      </dsp:nvSpPr>
      <dsp:spPr>
        <a:xfrm>
          <a:off x="4341167" y="1612781"/>
          <a:ext cx="1228231" cy="12282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b="1" kern="1200" dirty="0" smtClean="0">
              <a:hlinkClick xmlns:r="http://schemas.openxmlformats.org/officeDocument/2006/relationships" r:id="rId2"/>
            </a:rPr>
            <a:t>防疫</a:t>
          </a:r>
          <a:r>
            <a:rPr lang="zh-TW" sz="2200" b="1" kern="1200" dirty="0" smtClean="0"/>
            <a:t>小</a:t>
          </a:r>
          <a:r>
            <a:rPr lang="zh-TW" sz="2200" b="1" kern="1200" dirty="0" smtClean="0">
              <a:hlinkClick xmlns:r="http://schemas.openxmlformats.org/officeDocument/2006/relationships" r:id="rId2"/>
            </a:rPr>
            <a:t>測驗</a:t>
          </a:r>
          <a:endParaRPr lang="zh-TW" sz="2200" kern="1200" dirty="0"/>
        </a:p>
      </dsp:txBody>
      <dsp:txXfrm>
        <a:off x="4521037" y="1792651"/>
        <a:ext cx="868491" cy="868491"/>
      </dsp:txXfrm>
    </dsp:sp>
    <dsp:sp modelId="{39A1403C-F2B6-43C3-9427-23EB46AC2BB6}">
      <dsp:nvSpPr>
        <dsp:cNvPr id="0" name=""/>
        <dsp:cNvSpPr/>
      </dsp:nvSpPr>
      <dsp:spPr>
        <a:xfrm>
          <a:off x="5692222" y="161278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000" b="1" kern="1200" dirty="0" smtClean="0"/>
            <a:t>你的防疫觀念正確嗎？</a:t>
          </a:r>
          <a:endParaRPr lang="zh-TW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000" b="1" kern="1200" dirty="0" smtClean="0"/>
            <a:t>擊敗新冠病毒，健康久久！</a:t>
          </a:r>
          <a:endParaRPr lang="zh-TW" sz="1000" kern="1200" dirty="0"/>
        </a:p>
      </dsp:txBody>
      <dsp:txXfrm>
        <a:off x="5692222" y="1612781"/>
        <a:ext cx="1842347" cy="1228231"/>
      </dsp:txXfrm>
    </dsp:sp>
    <dsp:sp modelId="{E98248A9-8B3E-4B0B-9B51-1EB813623769}">
      <dsp:nvSpPr>
        <dsp:cNvPr id="0" name=""/>
        <dsp:cNvSpPr/>
      </dsp:nvSpPr>
      <dsp:spPr>
        <a:xfrm>
          <a:off x="3442270" y="3184962"/>
          <a:ext cx="1461773" cy="13164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 防疫</a:t>
          </a:r>
          <a:r>
            <a:rPr lang="zh-TW" altLang="en-US" sz="2200" kern="1200" dirty="0" smtClean="0">
              <a:hlinkClick xmlns:r="http://schemas.openxmlformats.org/officeDocument/2006/relationships" r:id="rId3"/>
            </a:rPr>
            <a:t>影片</a:t>
          </a:r>
          <a:r>
            <a:rPr lang="zh-TW" altLang="en-US" sz="2200" kern="1200" dirty="0" smtClean="0"/>
            <a:t>：</a:t>
          </a:r>
          <a:endParaRPr lang="zh-TW" altLang="en-US" sz="2200" kern="1200" dirty="0"/>
        </a:p>
      </dsp:txBody>
      <dsp:txXfrm>
        <a:off x="3656342" y="3377746"/>
        <a:ext cx="1033629" cy="930846"/>
      </dsp:txXfrm>
    </dsp:sp>
    <dsp:sp modelId="{C845E181-0330-412C-8477-F43A4579A5AD}">
      <dsp:nvSpPr>
        <dsp:cNvPr id="0" name=""/>
        <dsp:cNvSpPr/>
      </dsp:nvSpPr>
      <dsp:spPr>
        <a:xfrm>
          <a:off x="4853986" y="3184962"/>
          <a:ext cx="2192659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觀賞防疫影片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照顧自己，愛護家人！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000" kern="1200"/>
        </a:p>
      </dsp:txBody>
      <dsp:txXfrm>
        <a:off x="4853986" y="3184962"/>
        <a:ext cx="2192659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defRPr>
            </a:lvl1pPr>
            <a:lvl2pPr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3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657" y="3212976"/>
            <a:ext cx="4112686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026951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8062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728126"/>
              </p:ext>
            </p:extLst>
          </p:nvPr>
        </p:nvGraphicFramePr>
        <p:xfrm>
          <a:off x="374848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123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2021-12-07T07:01:29Z</dcterms:modified>
</cp:coreProperties>
</file>