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FF99"/>
    <a:srgbClr val="FF66FF"/>
    <a:srgbClr val="C03F91"/>
    <a:srgbClr val="B72F8C"/>
    <a:srgbClr val="FFFF66"/>
    <a:srgbClr val="69A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496349" y="548680"/>
            <a:ext cx="6085656" cy="936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大家來猜謎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3599892" y="4437112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endParaRPr lang="zh-TW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271715"/>
            <a:ext cx="80772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香蕉跌倒後會變成？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698194" y="4437112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玉米</a:t>
            </a:r>
          </a:p>
        </p:txBody>
      </p:sp>
      <p:sp>
        <p:nvSpPr>
          <p:cNvPr id="4" name="圓角矩形 3">
            <a:hlinkClick r:id="rId3" action="ppaction://hlinksldjump"/>
          </p:cNvPr>
          <p:cNvSpPr/>
          <p:nvPr/>
        </p:nvSpPr>
        <p:spPr>
          <a:xfrm>
            <a:off x="6636621" y="4437112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茄子</a:t>
            </a:r>
            <a:endParaRPr lang="zh-TW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759768" y="4440769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西瓜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8" y="234445"/>
            <a:ext cx="3217540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  <p:sndAc>
          <p:stSnd>
            <p:snd r:embed="rId2" name="type.wav"/>
          </p:stSnd>
        </p:sndAc>
      </p:transition>
    </mc:Choice>
    <mc:Fallback>
      <p:transition spd="slow" advClick="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599892" y="4437112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2614657" cy="288543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5292080" y="1124744"/>
            <a:ext cx="2808312" cy="1656184"/>
          </a:xfrm>
          <a:prstGeom prst="wedgeRoundRectCallout">
            <a:avLst>
              <a:gd name="adj1" fmla="val -69180"/>
              <a:gd name="adj2" fmla="val 298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答錯啦！</a:t>
            </a:r>
            <a:endParaRPr lang="zh-TW" altLang="en-US" sz="40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rush"/>
        <p:sndAc>
          <p:stSnd>
            <p:snd r:embed="rId2" name="explode.wav"/>
          </p:stSnd>
        </p:sndAc>
      </p:transition>
    </mc:Choice>
    <mc:Fallback>
      <p:transition spd="slow" advClick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599892" y="4437112"/>
            <a:ext cx="1944216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再見</a:t>
            </a:r>
            <a:endParaRPr lang="zh-TW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2746912" cy="3034046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1763688" y="1412776"/>
            <a:ext cx="2808312" cy="1800200"/>
          </a:xfrm>
          <a:prstGeom prst="cloudCallout">
            <a:avLst>
              <a:gd name="adj1" fmla="val 70928"/>
              <a:gd name="adj2" fmla="val 240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66FF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太棒了！</a:t>
            </a:r>
            <a:endParaRPr lang="zh-TW" altLang="en-US" sz="4000" dirty="0">
              <a:solidFill>
                <a:srgbClr val="0066FF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30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文鼎俏黑體P</vt:lpstr>
      <vt:lpstr>微軟正黑體</vt:lpstr>
      <vt:lpstr>新細明體</vt:lpstr>
      <vt:lpstr>標楷體</vt:lpstr>
      <vt:lpstr>Arial</vt:lpstr>
      <vt:lpstr>Calibri</vt:lpstr>
      <vt:lpstr>訓練</vt:lpstr>
      <vt:lpstr>大家來猜謎</vt:lpstr>
      <vt:lpstr>香蕉跌倒後會變成？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2021-11-23T06:45:04Z</dcterms:modified>
</cp:coreProperties>
</file>