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7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3" r:id="rId4"/>
    <p:sldId id="26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72F8C"/>
    <a:srgbClr val="69A6FF"/>
    <a:srgbClr val="C03F91"/>
    <a:srgbClr val="FFFF66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11/23/2021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07812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1568532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83136184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6092321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51801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96805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46711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3637144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9407750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1260470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53751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86341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3000">
              <a:srgbClr val="7038A6"/>
            </a:gs>
            <a:gs pos="61000">
              <a:srgbClr val="703FAC"/>
            </a:gs>
            <a:gs pos="57500">
              <a:srgbClr val="6F4EB8"/>
            </a:gs>
            <a:gs pos="56000">
              <a:srgbClr val="6D6BD0"/>
            </a:gs>
            <a:gs pos="38000">
              <a:srgbClr val="7030A0"/>
            </a:gs>
            <a:gs pos="18000">
              <a:srgbClr val="69A6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0" y="188640"/>
            <a:ext cx="7452320" cy="148478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腦筋急轉彎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 rot="10800000" flipV="1">
            <a:off x="685509" y="1366822"/>
            <a:ext cx="6085656" cy="661576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請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你猜猜看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364" y="4005064"/>
            <a:ext cx="2217107" cy="2480153"/>
          </a:xfrm>
          <a:prstGeom prst="rect">
            <a:avLst/>
          </a:prstGeom>
        </p:spPr>
      </p:pic>
      <p:sp>
        <p:nvSpPr>
          <p:cNvPr id="2" name="圓角矩形 1"/>
          <p:cNvSpPr/>
          <p:nvPr/>
        </p:nvSpPr>
        <p:spPr>
          <a:xfrm>
            <a:off x="3726160" y="2876966"/>
            <a:ext cx="1728192" cy="100811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開始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3000">
              <a:srgbClr val="7038A6"/>
            </a:gs>
            <a:gs pos="87000">
              <a:srgbClr val="703FAC"/>
            </a:gs>
            <a:gs pos="57500">
              <a:srgbClr val="6F4EB8"/>
            </a:gs>
            <a:gs pos="52000">
              <a:srgbClr val="6D6BD0"/>
            </a:gs>
            <a:gs pos="27000">
              <a:srgbClr val="7030A0"/>
            </a:gs>
            <a:gs pos="0">
              <a:srgbClr val="69A6FF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404665"/>
            <a:ext cx="9182844" cy="129614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4000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地鐵上有</a:t>
            </a:r>
            <a:r>
              <a:rPr lang="zh-TW" altLang="en-US" sz="4000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幾隻羊</a:t>
            </a:r>
            <a:r>
              <a:rPr lang="zh-TW" altLang="en-US" sz="4000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sz="4000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來了一隻</a:t>
            </a:r>
            <a:r>
              <a:rPr lang="zh-TW" altLang="en-US" sz="4000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狼</a:t>
            </a:r>
            <a:r>
              <a:rPr lang="zh-TW" altLang="en-US" sz="4000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還剩幾隻羊</a:t>
            </a:r>
            <a:r>
              <a:rPr lang="en-US" altLang="zh-TW" sz="4000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000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sz="4000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000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TW" altLang="en-US" sz="4000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矩形 2"/>
          <p:cNvSpPr/>
          <p:nvPr/>
        </p:nvSpPr>
        <p:spPr>
          <a:xfrm>
            <a:off x="1547664" y="3717032"/>
            <a:ext cx="2376264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B72F8C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零隻</a:t>
            </a:r>
            <a:endParaRPr lang="zh-TW" altLang="en-US" sz="3200" dirty="0">
              <a:solidFill>
                <a:srgbClr val="B72F8C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3000">
              <a:srgbClr val="7038A6"/>
            </a:gs>
            <a:gs pos="87000">
              <a:srgbClr val="703FAC"/>
            </a:gs>
            <a:gs pos="57500">
              <a:srgbClr val="6F4EB8"/>
            </a:gs>
            <a:gs pos="52000">
              <a:srgbClr val="6D6BD0"/>
            </a:gs>
            <a:gs pos="27000">
              <a:srgbClr val="7030A0"/>
            </a:gs>
            <a:gs pos="0">
              <a:srgbClr val="69A6FF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075094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3000">
              <a:srgbClr val="7038A6"/>
            </a:gs>
            <a:gs pos="87000">
              <a:srgbClr val="703FAC"/>
            </a:gs>
            <a:gs pos="57500">
              <a:srgbClr val="6F4EB8"/>
            </a:gs>
            <a:gs pos="52000">
              <a:srgbClr val="6D6BD0"/>
            </a:gs>
            <a:gs pos="27000">
              <a:srgbClr val="7030A0"/>
            </a:gs>
            <a:gs pos="0">
              <a:srgbClr val="69A6FF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350278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</Words>
  <Application>Microsoft Office PowerPoint</Application>
  <PresentationFormat>如螢幕大小 (4:3)</PresentationFormat>
  <Paragraphs>6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清松手寫體1</vt:lpstr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腦筋急轉彎</vt:lpstr>
      <vt:lpstr>地鐵上有幾隻羊 來了一隻狼還剩幾隻羊 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2021-11-23T07:01:05Z</dcterms:modified>
</cp:coreProperties>
</file>