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3" r:id="rId1"/>
    <p:sldMasterId id="2147483755" r:id="rId2"/>
  </p:sldMasterIdLst>
  <p:notesMasterIdLst>
    <p:notesMasterId r:id="rId7"/>
  </p:notesMasterIdLst>
  <p:handoutMasterIdLst>
    <p:handoutMasterId r:id="rId8"/>
  </p:handoutMasterIdLst>
  <p:sldIdLst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C03F91"/>
    <a:srgbClr val="B72F8C"/>
    <a:srgbClr val="FFFF66"/>
    <a:srgbClr val="69A6FF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8292-7A5A-44EB-ADEC-AA767D00200F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181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387602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890240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8292-7A5A-44EB-ADEC-AA767D00200F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2729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1219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34087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2567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0677250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66415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78483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861590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941991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004370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63075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076547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4894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955450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966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01360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706773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129247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863647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75200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8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272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438457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032607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048592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6948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616271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8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549074" y="2636912"/>
            <a:ext cx="6069268" cy="137307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你猜 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哈哈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就是猜謎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1856763" y="3743230"/>
            <a:ext cx="1728192" cy="100811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009ED6"/>
                </a:solidFill>
              </a:rPr>
              <a:t>開始遊戲</a:t>
            </a:r>
            <a:endParaRPr lang="zh-TW" altLang="en-US" sz="2800" dirty="0">
              <a:solidFill>
                <a:srgbClr val="009ED6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968" y="1112045"/>
            <a:ext cx="1919557" cy="1601837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2652836" y="0"/>
            <a:ext cx="3168352" cy="2054687"/>
          </a:xfrm>
          <a:prstGeom prst="wedgeEllipseCallout">
            <a:avLst>
              <a:gd name="adj1" fmla="val -61937"/>
              <a:gd name="adj2" fmla="val 442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開始吧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3" name="voltage.wav"/>
          </p:stSnd>
        </p:sndAc>
      </p:transition>
    </mc:Choice>
    <mc:Fallback xmlns="">
      <p:transition spd="slow">
        <p:fade/>
        <p:sndAc>
          <p:stSnd>
            <p:snd r:embed="rId5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chemeClr val="bg2">
                <a:tint val="97000"/>
                <a:hueMod val="92000"/>
                <a:satMod val="169000"/>
                <a:lumMod val="164000"/>
              </a:schemeClr>
            </a:gs>
            <a:gs pos="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7744" y="692696"/>
            <a:ext cx="4176464" cy="64807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2555776" y="1340768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野生動物一直變少</a:t>
            </a:r>
            <a:r>
              <a:rPr lang="zh-TW" altLang="en-US" sz="36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，為啥</a:t>
            </a:r>
            <a:endParaRPr lang="zh-TW" altLang="en-US" sz="40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1907704" y="2564904"/>
            <a:ext cx="2088232" cy="9361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1</a:t>
            </a:r>
            <a:r>
              <a:rPr lang="zh-TW" altLang="en-US" sz="3600" dirty="0" smtClean="0"/>
              <a:t> 被捕殺</a:t>
            </a:r>
            <a:endParaRPr lang="zh-TW" altLang="en-US" sz="36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4355976" y="2564905"/>
            <a:ext cx="208823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2</a:t>
            </a:r>
            <a:r>
              <a:rPr lang="zh-TW" altLang="en-US" sz="3600" dirty="0" smtClean="0"/>
              <a:t>被養</a:t>
            </a:r>
            <a:endParaRPr lang="zh-TW" altLang="en-US" sz="3600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804248" y="2420888"/>
            <a:ext cx="2024786" cy="1080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/>
              <a:t>3</a:t>
            </a:r>
            <a:r>
              <a:rPr lang="zh-TW" altLang="en-US" sz="2400" dirty="0" smtClean="0"/>
              <a:t>把自己埋了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2">
                <a:tint val="97000"/>
                <a:hueMod val="92000"/>
                <a:satMod val="169000"/>
                <a:lumMod val="164000"/>
              </a:schemeClr>
            </a:gs>
            <a:gs pos="12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059832" y="4221088"/>
            <a:ext cx="3024336" cy="9361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你做錯了</a:t>
            </a:r>
            <a:endParaRPr lang="zh-TW" altLang="en-US" sz="32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959250"/>
            <a:ext cx="2375845" cy="2523675"/>
          </a:xfrm>
          <a:prstGeom prst="rect">
            <a:avLst/>
          </a:prstGeom>
        </p:spPr>
      </p:pic>
      <p:sp>
        <p:nvSpPr>
          <p:cNvPr id="6" name="雲朵形圖說文字 5"/>
          <p:cNvSpPr/>
          <p:nvPr/>
        </p:nvSpPr>
        <p:spPr>
          <a:xfrm>
            <a:off x="2051720" y="1268760"/>
            <a:ext cx="3168352" cy="2304256"/>
          </a:xfrm>
          <a:prstGeom prst="cloudCallout">
            <a:avLst>
              <a:gd name="adj1" fmla="val -42697"/>
              <a:gd name="adj2" fmla="val 71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小小獎勵 貓貓</a:t>
            </a:r>
            <a:r>
              <a:rPr lang="en-US" altLang="zh-TW" dirty="0" smtClean="0"/>
              <a:t>2</a:t>
            </a:r>
            <a:r>
              <a:rPr lang="zh-TW" altLang="en-US" dirty="0" smtClean="0"/>
              <a:t>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2">
                <a:tint val="97000"/>
                <a:hueMod val="92000"/>
                <a:satMod val="169000"/>
                <a:lumMod val="164000"/>
              </a:schemeClr>
            </a:gs>
            <a:gs pos="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水平) 1">
            <a:hlinkClick r:id="" action="ppaction://hlinkshowjump?jump=endshow"/>
          </p:cNvPr>
          <p:cNvSpPr/>
          <p:nvPr/>
        </p:nvSpPr>
        <p:spPr>
          <a:xfrm>
            <a:off x="2411760" y="3573016"/>
            <a:ext cx="4896544" cy="2448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你對了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92896"/>
            <a:ext cx="1371487" cy="14568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60032" y="2391679"/>
            <a:ext cx="1452528" cy="1542908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2699792" y="332656"/>
            <a:ext cx="4320480" cy="205902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大獎勵 小貓貓四隻</a:t>
            </a:r>
            <a:endParaRPr lang="zh-TW" altLang="en-US" dirty="0"/>
          </a:p>
        </p:txBody>
      </p:sp>
      <p:sp>
        <p:nvSpPr>
          <p:cNvPr id="6" name="雲朵形圖說文字 5"/>
          <p:cNvSpPr/>
          <p:nvPr/>
        </p:nvSpPr>
        <p:spPr>
          <a:xfrm>
            <a:off x="6440872" y="908720"/>
            <a:ext cx="2451607" cy="1584176"/>
          </a:xfrm>
          <a:prstGeom prst="cloudCallout">
            <a:avLst>
              <a:gd name="adj1" fmla="val -64925"/>
              <a:gd name="adj2" fmla="val 721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你好棒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0</TotalTime>
  <Words>945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文鼎甜妞體P</vt:lpstr>
      <vt:lpstr>微軟正黑體</vt:lpstr>
      <vt:lpstr>新細明體</vt:lpstr>
      <vt:lpstr>標楷體</vt:lpstr>
      <vt:lpstr>Calibri</vt:lpstr>
      <vt:lpstr>Calibri Light</vt:lpstr>
      <vt:lpstr>Century Gothic</vt:lpstr>
      <vt:lpstr>Wingdings 2</vt:lpstr>
      <vt:lpstr>Wingdings 3</vt:lpstr>
      <vt:lpstr>HDOfficeLightV0</vt:lpstr>
      <vt:lpstr>切割線</vt:lpstr>
      <vt:lpstr>你猜 哈哈</vt:lpstr>
      <vt:lpstr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2021-11-23T06:46:01Z</dcterms:modified>
</cp:coreProperties>
</file>