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7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CCFF"/>
    <a:srgbClr val="FFCCFF"/>
    <a:srgbClr val="CC99FF"/>
    <a:srgbClr val="009ED6"/>
    <a:srgbClr val="FFFFFF"/>
    <a:srgbClr val="C03F91"/>
    <a:srgbClr val="B72F8C"/>
    <a:srgbClr val="FFFF66"/>
    <a:srgbClr val="69A6FF"/>
    <a:srgbClr val="006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8292-7A5A-44EB-ADEC-AA767D00200F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8912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037923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40814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3319818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71469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01578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43573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079559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755978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0423569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590721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5000">
              <a:srgbClr val="FFCCFF"/>
            </a:gs>
            <a:gs pos="83000">
              <a:srgbClr val="99CCFF"/>
            </a:gs>
            <a:gs pos="100000">
              <a:srgbClr val="CC99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1355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5000">
              <a:srgbClr val="FFCCFF"/>
            </a:gs>
            <a:gs pos="69000">
              <a:srgbClr val="99CCFF"/>
            </a:gs>
            <a:gs pos="100000">
              <a:srgbClr val="CC99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187624" y="1973138"/>
            <a:ext cx="6858000" cy="86647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你來猜猜看</a:t>
            </a:r>
            <a:endParaRPr lang="zh-TW" altLang="en-US" b="1" cap="none" dirty="0">
              <a:solidFill>
                <a:srgbClr val="CC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2483768" y="2839615"/>
            <a:ext cx="5184576" cy="1237457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加油</a:t>
            </a:r>
            <a:endParaRPr lang="en-US" altLang="zh-TW" sz="40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4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這一題很</a:t>
            </a:r>
            <a:r>
              <a:rPr lang="zh-TW" altLang="en-US" sz="4000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簡單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067944" y="4221088"/>
            <a:ext cx="2016224" cy="1080120"/>
          </a:xfrm>
          <a:prstGeom prst="roundRect">
            <a:avLst/>
          </a:prstGeom>
          <a:solidFill>
            <a:srgbClr val="CC99FF"/>
          </a:solidFill>
          <a:ln w="3810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sz="4000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dir="u"/>
        <p:sndAc>
          <p:stSnd>
            <p:snd r:embed="rId3" name="chimes.wav"/>
          </p:stSnd>
        </p:sndAc>
      </p:transition>
    </mc:Choice>
    <mc:Fallback>
      <p:transition spd="slow" advClick="0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77018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009ED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請問</a:t>
            </a:r>
            <a:r>
              <a:rPr lang="en-US" altLang="zh-TW" b="1" dirty="0" smtClean="0">
                <a:solidFill>
                  <a:srgbClr val="009ED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b="1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米老鼠吃米</a:t>
            </a:r>
            <a:r>
              <a:rPr lang="en-US" altLang="zh-TW" b="1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,</a:t>
            </a:r>
            <a:r>
              <a:rPr lang="zh-TW" altLang="en-US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那史迪奇吃甚麼</a:t>
            </a:r>
            <a:r>
              <a:rPr lang="en-US" altLang="zh-TW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b="1" dirty="0">
              <a:solidFill>
                <a:srgbClr val="CC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>
            <a:hlinkClick r:id="rId3" action="ppaction://hlinksldjump"/>
          </p:cNvPr>
          <p:cNvSpPr/>
          <p:nvPr/>
        </p:nvSpPr>
        <p:spPr>
          <a:xfrm>
            <a:off x="3835702" y="3859057"/>
            <a:ext cx="2016224" cy="1080120"/>
          </a:xfrm>
          <a:prstGeom prst="roundRect">
            <a:avLst/>
          </a:prstGeom>
          <a:solidFill>
            <a:srgbClr val="CC99FF"/>
          </a:solidFill>
          <a:ln w="3810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莉</a:t>
            </a:r>
            <a:r>
              <a:rPr lang="zh-TW" altLang="en-US" sz="4000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羅</a:t>
            </a:r>
            <a:endParaRPr lang="zh-TW" altLang="en-US" sz="4000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849322" y="3859057"/>
            <a:ext cx="2016224" cy="1080120"/>
          </a:xfrm>
          <a:prstGeom prst="roundRect">
            <a:avLst/>
          </a:prstGeom>
          <a:solidFill>
            <a:srgbClr val="CC99FF"/>
          </a:solidFill>
          <a:ln w="3810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屎</a:t>
            </a:r>
            <a:endParaRPr lang="zh-TW" altLang="en-US" sz="4000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823392" y="3859057"/>
            <a:ext cx="2016224" cy="1080120"/>
          </a:xfrm>
          <a:prstGeom prst="roundRect">
            <a:avLst/>
          </a:prstGeom>
          <a:solidFill>
            <a:srgbClr val="CC99FF"/>
          </a:solidFill>
          <a:ln w="3810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空</a:t>
            </a:r>
            <a:r>
              <a:rPr lang="zh-TW" altLang="en-US" sz="4000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氣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>
        <p15:prstTrans prst="curtains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742423" y="5301208"/>
            <a:ext cx="2016224" cy="1080120"/>
          </a:xfrm>
          <a:prstGeom prst="roundRect">
            <a:avLst/>
          </a:prstGeom>
          <a:solidFill>
            <a:srgbClr val="CC99FF"/>
          </a:solidFill>
          <a:ln w="3810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離開</a:t>
            </a:r>
            <a:endParaRPr lang="zh-TW" altLang="en-US" sz="4000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465" y="0"/>
            <a:ext cx="4474535" cy="3384376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1253122" y="476672"/>
            <a:ext cx="2520280" cy="1944216"/>
          </a:xfrm>
          <a:prstGeom prst="cloudCallout">
            <a:avLst>
              <a:gd name="adj1" fmla="val 76468"/>
              <a:gd name="adj2" fmla="val 16180"/>
            </a:avLst>
          </a:prstGeom>
          <a:solidFill>
            <a:srgbClr val="CC99FF"/>
          </a:solidFill>
          <a:ln w="7620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太厲害了</a:t>
            </a:r>
            <a:endParaRPr lang="zh-TW" altLang="en-US" sz="3200" dirty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u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rId3" action="ppaction://hlinksldjump"/>
          </p:cNvPr>
          <p:cNvSpPr/>
          <p:nvPr/>
        </p:nvSpPr>
        <p:spPr>
          <a:xfrm>
            <a:off x="3923928" y="3717032"/>
            <a:ext cx="2016224" cy="1080120"/>
          </a:xfrm>
          <a:prstGeom prst="roundRect">
            <a:avLst/>
          </a:prstGeom>
          <a:solidFill>
            <a:srgbClr val="CC99FF"/>
          </a:solidFill>
          <a:ln w="3810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重</a:t>
            </a:r>
            <a:r>
              <a:rPr lang="zh-TW" altLang="en-US" sz="4000" dirty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8" y="0"/>
            <a:ext cx="3739433" cy="3429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橢圓形圖說文字 3"/>
          <p:cNvSpPr/>
          <p:nvPr/>
        </p:nvSpPr>
        <p:spPr>
          <a:xfrm>
            <a:off x="1835696" y="1124744"/>
            <a:ext cx="2304256" cy="1440160"/>
          </a:xfrm>
          <a:prstGeom prst="wedgeEllipseCallout">
            <a:avLst>
              <a:gd name="adj1" fmla="val 68755"/>
              <a:gd name="adj2" fmla="val 38450"/>
            </a:avLst>
          </a:prstGeom>
          <a:solidFill>
            <a:srgbClr val="CC99FF"/>
          </a:solidFill>
          <a:ln w="7620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居然答錯</a:t>
            </a:r>
            <a:r>
              <a:rPr lang="zh-TW" altLang="en-US" sz="2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了</a:t>
            </a:r>
            <a:r>
              <a:rPr lang="en-US" altLang="zh-TW" sz="2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r>
              <a:rPr lang="zh-TW" altLang="en-US" sz="2000" dirty="0" smtClean="0">
                <a:solidFill>
                  <a:srgbClr val="99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嗚嗚</a:t>
            </a:r>
            <a:endParaRPr lang="en-US" altLang="zh-TW" sz="2000" dirty="0" smtClean="0">
              <a:solidFill>
                <a:srgbClr val="99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dir="u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你來猜猜看</vt:lpstr>
      <vt:lpstr>請問:米老鼠吃米,那史迪奇吃甚麼?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2021-11-23T06:50:59Z</dcterms:modified>
</cp:coreProperties>
</file>