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70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80" d="100"/>
          <a:sy n="80" d="100"/>
        </p:scale>
        <p:origin x="9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38341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7807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0986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960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38580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1451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860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599352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1962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5328141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217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87999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413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21168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033203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16302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18656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">
              <a:srgbClr val="FF0000"/>
            </a:gs>
            <a:gs pos="34000">
              <a:srgbClr val="FFFF00"/>
            </a:gs>
            <a:gs pos="66000">
              <a:srgbClr val="FFC000"/>
            </a:gs>
            <a:gs pos="88000">
              <a:srgbClr val="92D0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464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  <p:sldLayoutId id="2147483787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2294502" y="1700808"/>
            <a:ext cx="4266964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清松手寫體1" panose="00000500000000000000" pitchFamily="2" charset="-120"/>
                <a:ea typeface="清松手寫體1" panose="00000500000000000000" pitchFamily="2" charset="-120"/>
              </a:rPr>
              <a:t>大家來猜猜看</a:t>
            </a:r>
            <a:endParaRPr lang="zh-TW" altLang="en-US" b="1" cap="none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2294502" y="3100949"/>
            <a:ext cx="4608512" cy="432048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請你猜猜看 你一定猜不倒</a:t>
            </a:r>
            <a:endParaRPr lang="zh-TW" altLang="en-US" sz="2400" dirty="0">
              <a:solidFill>
                <a:schemeClr val="accent6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2" name="框架 1">
            <a:hlinkClick r:id="" action="ppaction://hlinkshowjump?jump=nextslide"/>
          </p:cNvPr>
          <p:cNvSpPr/>
          <p:nvPr/>
        </p:nvSpPr>
        <p:spPr>
          <a:xfrm>
            <a:off x="3347864" y="4005064"/>
            <a:ext cx="2304256" cy="1152128"/>
          </a:xfrm>
          <a:prstGeom prst="fram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hlinkClick r:id="" action="ppaction://hlinkshowjump?jump=nextslide"/>
              </a:rPr>
              <a:t>開始</a:t>
            </a:r>
            <a:endParaRPr lang="zh-TW" altLang="en-US" sz="4800" dirty="0">
              <a:solidFill>
                <a:schemeClr val="accent2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randomBar dir="vert"/>
    <p:sndAc>
      <p:stSnd>
        <p:snd r:embed="rId3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47664" y="1772816"/>
            <a:ext cx="6408712" cy="93610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請問哪一種食物比較貴？</a:t>
            </a:r>
            <a:endParaRPr lang="zh-TW" altLang="en-US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框架 5"/>
          <p:cNvSpPr/>
          <p:nvPr/>
        </p:nvSpPr>
        <p:spPr>
          <a:xfrm>
            <a:off x="3563888" y="4173161"/>
            <a:ext cx="2232248" cy="1152128"/>
          </a:xfrm>
          <a:prstGeom prst="fram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92D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hlinkClick r:id="" action="ppaction://hlinkshowjump?jump=lastslide"/>
              </a:rPr>
              <a:t>櫻桃</a:t>
            </a:r>
            <a:endParaRPr lang="zh-TW" altLang="en-US" sz="4800" dirty="0">
              <a:solidFill>
                <a:srgbClr val="92D05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7" name="框架 6"/>
          <p:cNvSpPr/>
          <p:nvPr/>
        </p:nvSpPr>
        <p:spPr>
          <a:xfrm>
            <a:off x="6228184" y="4173161"/>
            <a:ext cx="2304256" cy="1152128"/>
          </a:xfrm>
          <a:prstGeom prst="fram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92D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hlinkClick r:id="" action="ppaction://hlinkshowjump?jump=nextslide"/>
              </a:rPr>
              <a:t>牛</a:t>
            </a:r>
            <a:r>
              <a:rPr lang="zh-TW" altLang="en-US" sz="4800" dirty="0">
                <a:solidFill>
                  <a:srgbClr val="92D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hlinkClick r:id="" action="ppaction://hlinkshowjump?jump=nextslide"/>
              </a:rPr>
              <a:t>排</a:t>
            </a:r>
            <a:endParaRPr lang="zh-TW" altLang="en-US" sz="4800" dirty="0">
              <a:solidFill>
                <a:srgbClr val="92D05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8" name="框架 7"/>
          <p:cNvSpPr/>
          <p:nvPr/>
        </p:nvSpPr>
        <p:spPr>
          <a:xfrm>
            <a:off x="755576" y="4173161"/>
            <a:ext cx="2304256" cy="1152128"/>
          </a:xfrm>
          <a:prstGeom prst="fram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hlinkClick r:id="" action="ppaction://hlinkshowjump?jump=nextslide"/>
              </a:rPr>
              <a:t>草</a:t>
            </a:r>
            <a:r>
              <a:rPr lang="zh-TW" altLang="en-US" sz="4800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hlinkClick r:id="" action="ppaction://hlinkshowjump?jump=nextslide"/>
              </a:rPr>
              <a:t>莓</a:t>
            </a:r>
            <a:endParaRPr lang="zh-TW" altLang="en-US" sz="4800" dirty="0">
              <a:solidFill>
                <a:schemeClr val="accent2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圓角矩形 4"/>
          <p:cNvSpPr/>
          <p:nvPr/>
        </p:nvSpPr>
        <p:spPr>
          <a:xfrm>
            <a:off x="3491880" y="4149080"/>
            <a:ext cx="2232248" cy="129614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離開遊戲</a:t>
            </a:r>
            <a:endParaRPr lang="zh-TW" altLang="en-US" sz="4000" dirty="0">
              <a:solidFill>
                <a:schemeClr val="accent3">
                  <a:lumMod val="60000"/>
                  <a:lumOff val="40000"/>
                </a:schemeClr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12776"/>
            <a:ext cx="2448272" cy="2600609"/>
          </a:xfrm>
          <a:prstGeom prst="rect">
            <a:avLst/>
          </a:prstGeom>
        </p:spPr>
      </p:pic>
      <p:sp>
        <p:nvSpPr>
          <p:cNvPr id="7" name="雲朵形圖說文字 6"/>
          <p:cNvSpPr/>
          <p:nvPr/>
        </p:nvSpPr>
        <p:spPr>
          <a:xfrm>
            <a:off x="3059832" y="188640"/>
            <a:ext cx="2592288" cy="1988840"/>
          </a:xfrm>
          <a:prstGeom prst="cloudCallout">
            <a:avLst>
              <a:gd name="adj1" fmla="val -80087"/>
              <a:gd name="adj2" fmla="val 5912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92D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真可惜</a:t>
            </a:r>
            <a:r>
              <a:rPr lang="en-US" altLang="zh-TW" sz="4800" dirty="0" smtClean="0">
                <a:solidFill>
                  <a:srgbClr val="92D050"/>
                </a:solidFill>
              </a:rPr>
              <a:t>!</a:t>
            </a:r>
            <a:endParaRPr lang="zh-TW" altLang="en-US" sz="4800" dirty="0">
              <a:solidFill>
                <a:srgbClr val="92D050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3223" flipH="1">
            <a:off x="5751875" y="1519971"/>
            <a:ext cx="2508227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347864" y="4653136"/>
            <a:ext cx="2232248" cy="129614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000" dirty="0" smtClean="0">
                <a:solidFill>
                  <a:srgbClr val="44709D">
                    <a:lumMod val="60000"/>
                    <a:lumOff val="40000"/>
                  </a:srgb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答對</a:t>
            </a:r>
            <a:r>
              <a:rPr lang="zh-TW" altLang="en-US" sz="4000" dirty="0">
                <a:solidFill>
                  <a:srgbClr val="44709D">
                    <a:lumMod val="60000"/>
                    <a:lumOff val="40000"/>
                  </a:srgb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了</a:t>
            </a: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44709D">
                  <a:lumMod val="60000"/>
                  <a:lumOff val="40000"/>
                </a:srgbClr>
              </a:solidFill>
              <a:effectLst/>
              <a:uLnTx/>
              <a:uFillTx/>
              <a:latin typeface="文鼎新藝體" panose="020B0609010101010101" pitchFamily="49" charset="-120"/>
              <a:ea typeface="文鼎新藝體" panose="020B0609010101010101" pitchFamily="49" charset="-120"/>
              <a:cs typeface="+mn-cs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59" y="908720"/>
            <a:ext cx="3883075" cy="3240360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5940152" y="908720"/>
            <a:ext cx="2304256" cy="2160240"/>
          </a:xfrm>
          <a:prstGeom prst="wedgeEllipseCallout">
            <a:avLst>
              <a:gd name="adj1" fmla="val -101402"/>
              <a:gd name="adj2" fmla="val 3492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真厲害</a:t>
            </a:r>
            <a:r>
              <a:rPr lang="en-US" altLang="zh-TW" sz="3600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  <a:endParaRPr lang="zh-TW" altLang="en-US" sz="3600" dirty="0">
              <a:solidFill>
                <a:srgbClr val="00B0F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04203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文鼎空疊圓</vt:lpstr>
      <vt:lpstr>文鼎新藝體</vt:lpstr>
      <vt:lpstr>清松手寫體1</vt:lpstr>
      <vt:lpstr>微軟正黑體</vt:lpstr>
      <vt:lpstr>新細明體</vt:lpstr>
      <vt:lpstr>標楷體</vt:lpstr>
      <vt:lpstr>Arial</vt:lpstr>
      <vt:lpstr>Calibri</vt:lpstr>
      <vt:lpstr>Garamond</vt:lpstr>
      <vt:lpstr>有機</vt:lpstr>
      <vt:lpstr>大家來猜猜看</vt:lpstr>
      <vt:lpstr>請問哪一種食物比較貴？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2021-11-23T06:59:56Z</dcterms:modified>
</cp:coreProperties>
</file>