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23AC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大家來猜猜看</a:t>
            </a:r>
            <a:r>
              <a:rPr lang="en-US" altLang="zh-TW" b="1" cap="none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cap="none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827584" y="2204864"/>
            <a:ext cx="7200800" cy="1728192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請你一起猜猜</a:t>
            </a:r>
            <a:r>
              <a:rPr lang="zh-TW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看</a:t>
            </a: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491880" y="4581128"/>
            <a:ext cx="2160240" cy="12961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DD23AC"/>
                </a:solidFill>
              </a:rPr>
              <a:t>開始</a:t>
            </a:r>
            <a:endParaRPr lang="zh-TW" altLang="en-US" sz="4400" dirty="0">
              <a:solidFill>
                <a:srgbClr val="DD23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077200" cy="165618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哪一種水果比較便宜？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5940152" y="4725144"/>
            <a:ext cx="2160240" cy="12961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DD23AC"/>
                </a:solidFill>
              </a:rPr>
              <a:t>藍莓</a:t>
            </a:r>
            <a:endParaRPr lang="zh-TW" altLang="en-US" sz="4400" dirty="0">
              <a:solidFill>
                <a:srgbClr val="DD23AC"/>
              </a:solidFill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1259632" y="4725144"/>
            <a:ext cx="2232248" cy="12961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DD23AC"/>
                </a:solidFill>
              </a:rPr>
              <a:t>草莓</a:t>
            </a:r>
            <a:endParaRPr lang="zh-TW" altLang="en-US" sz="4400" dirty="0">
              <a:solidFill>
                <a:srgbClr val="DD23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5852801" y="4365104"/>
            <a:ext cx="2736304" cy="20162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DD23AC"/>
                </a:solidFill>
              </a:rPr>
              <a:t>答錯</a:t>
            </a:r>
            <a:r>
              <a:rPr lang="zh-TW" altLang="en-US" sz="4400" dirty="0">
                <a:solidFill>
                  <a:srgbClr val="DD23AC"/>
                </a:solidFill>
              </a:rPr>
              <a:t>了</a:t>
            </a:r>
            <a:endParaRPr lang="zh-TW" altLang="en-US" sz="4400" dirty="0">
              <a:solidFill>
                <a:srgbClr val="DD23AC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764704"/>
            <a:ext cx="3738377" cy="5500082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4139952" y="1268760"/>
            <a:ext cx="2936985" cy="1980800"/>
          </a:xfrm>
          <a:prstGeom prst="cloud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真</a:t>
            </a:r>
            <a:r>
              <a:rPr lang="zh-TW" altLang="en-US" sz="44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可惜 </a:t>
            </a:r>
            <a:endParaRPr lang="zh-TW" altLang="en-US" sz="4400" dirty="0">
              <a:solidFill>
                <a:schemeClr val="accent6">
                  <a:lumMod val="40000"/>
                  <a:lumOff val="6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62868" y="5157192"/>
            <a:ext cx="2160240" cy="12961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DD23AC"/>
                </a:solidFill>
              </a:rPr>
              <a:t>再見</a:t>
            </a:r>
            <a:endParaRPr lang="zh-TW" altLang="en-US" sz="4400" dirty="0">
              <a:solidFill>
                <a:srgbClr val="DD23AC"/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000378"/>
            <a:ext cx="5317200" cy="4437112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462868" y="2000378"/>
            <a:ext cx="2232248" cy="2016224"/>
          </a:xfrm>
          <a:prstGeom prst="wedgeEllipseCallout">
            <a:avLst>
              <a:gd name="adj1" fmla="val 90264"/>
              <a:gd name="adj2" fmla="val 460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DD23AC"/>
                </a:solidFill>
              </a:rPr>
              <a:t>真厲害！</a:t>
            </a:r>
            <a:endParaRPr lang="zh-TW" altLang="en-US" sz="3600" dirty="0">
              <a:solidFill>
                <a:srgbClr val="DD23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32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微軟正黑體</vt:lpstr>
      <vt:lpstr>新細明體</vt:lpstr>
      <vt:lpstr>標楷體</vt:lpstr>
      <vt:lpstr>Arial</vt:lpstr>
      <vt:lpstr>Calibri</vt:lpstr>
      <vt:lpstr>訓練</vt:lpstr>
      <vt:lpstr>大家來猜猜看?</vt:lpstr>
      <vt:lpstr>哪一種水果比較便宜？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2021-11-23T06:54:32Z</dcterms:modified>
</cp:coreProperties>
</file>