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" name="suction.wav"/>
          </p:stSnd>
        </p:sndAc>
      </p:transition>
    </mc:Choice>
    <mc:Fallback>
      <p:transition spd="slow" advClick="0">
        <p:blinds dir="vert"/>
        <p:sndAc>
          <p:stSnd>
            <p:snd r:embed="rId1" name="suction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15" name="suction.wav"/>
          </p:stSnd>
        </p:sndAc>
      </p:transition>
    </mc:Choice>
    <mc:Fallback>
      <p:transition spd="slow" advClick="0">
        <p:blinds dir="vert"/>
        <p:sndAc>
          <p:stSnd>
            <p:snd r:embed="rId15" name="suction.wav"/>
          </p:stSnd>
        </p:sndAc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大家一起猜猜看</a:t>
            </a:r>
            <a:endParaRPr lang="zh-TW" altLang="en-US" b="1" cap="none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請你一起猜猜看     </a:t>
            </a:r>
            <a:endParaRPr lang="zh-TW" altLang="en-US" dirty="0">
              <a:solidFill>
                <a:schemeClr val="tx2">
                  <a:lumMod val="40000"/>
                  <a:lumOff val="60000"/>
                </a:schemeClr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3203848" y="5013176"/>
            <a:ext cx="2736304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開始</a:t>
            </a:r>
            <a:endParaRPr lang="zh-TW" altLang="en-US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blinds dir="vert"/>
        <p:sndAc>
          <p:stSnd>
            <p:snd r:embed="rId3" name="suction.wav"/>
          </p:stSnd>
        </p:sndAc>
      </p:transition>
    </mc:Choice>
    <mc:Fallback>
      <p:transition advClick="0">
        <p:blinds dir="vert"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請問兩姊妹</a:t>
            </a:r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一樣</a:t>
            </a:r>
            <a:r>
              <a:rPr lang="zh-TW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長</a:t>
            </a:r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酸甜苦辣</a:t>
            </a:r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他先嘗</a:t>
            </a:r>
            <a:r>
              <a:rPr lang="en-US" altLang="zh-TW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(</a:t>
            </a:r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一種物品</a:t>
            </a:r>
            <a:r>
              <a:rPr lang="en-US" altLang="zh-TW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廣告體" panose="020B0609010101010101" pitchFamily="49" charset="-120"/>
                <a:ea typeface="文鼎粗廣告體" panose="020B0609010101010101" pitchFamily="49" charset="-120"/>
              </a:rPr>
              <a:t>)</a:t>
            </a:r>
            <a:endParaRPr lang="zh-TW" altLang="en-US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1187624" y="4797152"/>
            <a:ext cx="2232248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筷子</a:t>
            </a:r>
            <a:endParaRPr lang="zh-TW" altLang="en-US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156176" y="4797152"/>
            <a:ext cx="2304256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叉子</a:t>
            </a:r>
            <a:endParaRPr lang="zh-TW" altLang="en-US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blinds dir="vert"/>
        <p:sndAc>
          <p:stSnd>
            <p:snd r:embed="rId2" name="type.wav"/>
          </p:stSnd>
        </p:sndAc>
      </p:transition>
    </mc:Choice>
    <mc:Fallback>
      <p:transition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hlinkClick r:id="" action="ppaction://hlinkshowjump?jump=previousslide"/>
          </p:cNvPr>
          <p:cNvSpPr/>
          <p:nvPr/>
        </p:nvSpPr>
        <p:spPr>
          <a:xfrm>
            <a:off x="3275856" y="5301208"/>
            <a:ext cx="2736304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答錯了</a:t>
            </a:r>
            <a:r>
              <a:rPr lang="zh-TW" altLang="en-US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620688"/>
            <a:ext cx="4392488" cy="4464496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5580112" y="908720"/>
            <a:ext cx="2520280" cy="1656184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真可惜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blinds dir="vert"/>
        <p:sndAc>
          <p:stSnd>
            <p:snd r:embed="rId2" name="bomb.wav"/>
          </p:stSnd>
        </p:sndAc>
      </p:transition>
    </mc:Choice>
    <mc:Fallback>
      <p:transition advClick="0">
        <p:blinds dir="vert"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5580112" y="5013176"/>
            <a:ext cx="2952328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下次再見</a:t>
            </a:r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！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706" y="332656"/>
            <a:ext cx="3924300" cy="43307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796136" y="980728"/>
            <a:ext cx="3024336" cy="1944216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好厲害</a:t>
            </a:r>
            <a:r>
              <a:rPr lang="en-US" altLang="zh-TW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!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blinds dir="vert"/>
        <p:sndAc>
          <p:stSnd>
            <p:snd r:embed="rId2" name="applause.wav"/>
          </p:stSnd>
        </p:sndAc>
      </p:transition>
    </mc:Choice>
    <mc:Fallback>
      <p:transition advClick="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40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文鼎中特廣告體</vt:lpstr>
      <vt:lpstr>文鼎粗廣告體</vt:lpstr>
      <vt:lpstr>微軟正黑體</vt:lpstr>
      <vt:lpstr>新細明體</vt:lpstr>
      <vt:lpstr>標楷體</vt:lpstr>
      <vt:lpstr>Arial</vt:lpstr>
      <vt:lpstr>Calibri</vt:lpstr>
      <vt:lpstr>訓練</vt:lpstr>
      <vt:lpstr>大家一起猜猜看</vt:lpstr>
      <vt:lpstr>請問兩姊妹一樣長酸甜苦辣他先嘗(一種物品)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2021-11-23T06:53:36Z</dcterms:modified>
</cp:coreProperties>
</file>