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00"/>
    <a:srgbClr val="0066FF"/>
    <a:srgbClr val="FF0066"/>
    <a:srgbClr val="C03F91"/>
    <a:srgbClr val="B72F8C"/>
    <a:srgbClr val="FFFF66"/>
    <a:srgbClr val="69A6FF"/>
    <a:srgbClr val="009ED6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  <p:sndAc>
          <p:stSnd>
            <p:snd r:embed="rId1" name="coin.wav"/>
          </p:stSnd>
        </p:sndAc>
      </p:transition>
    </mc:Choice>
    <mc:Fallback>
      <p:transition spd="slow">
        <p:fade/>
        <p:sndAc>
          <p:stSnd>
            <p:snd r:embed="rId1" name="coin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  <p:sndAc>
          <p:stSnd>
            <p:snd r:embed="rId1" name="coin.wav"/>
          </p:stSnd>
        </p:sndAc>
      </p:transition>
    </mc:Choice>
    <mc:Fallback>
      <p:transition spd="slow">
        <p:fade/>
        <p:sndAc>
          <p:stSnd>
            <p:snd r:embed="rId1" name="coin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  <p:sndAc>
          <p:stSnd>
            <p:snd r:embed="rId1" name="coin.wav"/>
          </p:stSnd>
        </p:sndAc>
      </p:transition>
    </mc:Choice>
    <mc:Fallback>
      <p:transition spd="slow">
        <p:fade/>
        <p:sndAc>
          <p:stSnd>
            <p:snd r:embed="rId1" name="coin.wav"/>
          </p:stSnd>
        </p:sndAc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  <p:sndAc>
          <p:stSnd>
            <p:snd r:embed="rId1" name="coin.wav"/>
          </p:stSnd>
        </p:sndAc>
      </p:transition>
    </mc:Choice>
    <mc:Fallback>
      <p:transition spd="slow">
        <p:fade/>
        <p:sndAc>
          <p:stSnd>
            <p:snd r:embed="rId1" name="coin.wav"/>
          </p:stSnd>
        </p:sndAc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  <p:sndAc>
          <p:stSnd>
            <p:snd r:embed="rId1" name="coin.wav"/>
          </p:stSnd>
        </p:sndAc>
      </p:transition>
    </mc:Choice>
    <mc:Fallback>
      <p:transition spd="slow">
        <p:fade/>
        <p:sndAc>
          <p:stSnd>
            <p:snd r:embed="rId1" name="coin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  <p:sndAc>
          <p:stSnd>
            <p:snd r:embed="rId1" name="coin.wav"/>
          </p:stSnd>
        </p:sndAc>
      </p:transition>
    </mc:Choice>
    <mc:Fallback>
      <p:transition spd="slow">
        <p:fade/>
        <p:sndAc>
          <p:stSnd>
            <p:snd r:embed="rId1" name="coin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  <p:sndAc>
          <p:stSnd>
            <p:snd r:embed="rId1" name="coin.wav"/>
          </p:stSnd>
        </p:sndAc>
      </p:transition>
    </mc:Choice>
    <mc:Fallback>
      <p:transition spd="slow">
        <p:fade/>
        <p:sndAc>
          <p:stSnd>
            <p:snd r:embed="rId1" name="coin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  <p:sndAc>
          <p:stSnd>
            <p:snd r:embed="rId1" name="coin.wav"/>
          </p:stSnd>
        </p:sndAc>
      </p:transition>
    </mc:Choice>
    <mc:Fallback>
      <p:transition spd="slow">
        <p:fade/>
        <p:sndAc>
          <p:stSnd>
            <p:snd r:embed="rId1" name="coin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  <p:sndAc>
          <p:stSnd>
            <p:snd r:embed="rId1" name="coin.wav"/>
          </p:stSnd>
        </p:sndAc>
      </p:transition>
    </mc:Choice>
    <mc:Fallback>
      <p:transition spd="slow">
        <p:fade/>
        <p:sndAc>
          <p:stSnd>
            <p:snd r:embed="rId1" name="coin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  <p:sndAc>
          <p:stSnd>
            <p:snd r:embed="rId1" name="coin.wav"/>
          </p:stSnd>
        </p:sndAc>
      </p:transition>
    </mc:Choice>
    <mc:Fallback>
      <p:transition spd="slow">
        <p:fade/>
        <p:sndAc>
          <p:stSnd>
            <p:snd r:embed="rId1" name="coin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  <p:sndAc>
          <p:stSnd>
            <p:snd r:embed="rId1" name="coin.wav"/>
          </p:stSnd>
        </p:sndAc>
      </p:transition>
    </mc:Choice>
    <mc:Fallback>
      <p:transition spd="slow">
        <p:fade/>
        <p:sndAc>
          <p:stSnd>
            <p:snd r:embed="rId1" name="coin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  <p:sndAc>
          <p:stSnd>
            <p:snd r:embed="rId1" name="coin.wav"/>
          </p:stSnd>
        </p:sndAc>
      </p:transition>
    </mc:Choice>
    <mc:Fallback>
      <p:transition spd="slow">
        <p:fade/>
        <p:sndAc>
          <p:stSnd>
            <p:snd r:embed="rId1" name="coin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  <p:sndAc>
          <p:stSnd>
            <p:snd r:embed="rId1" name="coin.wav"/>
          </p:stSnd>
        </p:sndAc>
      </p:transition>
    </mc:Choice>
    <mc:Fallback>
      <p:transition spd="slow">
        <p:fade/>
        <p:sndAc>
          <p:stSnd>
            <p:snd r:embed="rId1" name="coin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audio" Target="../media/audio1.wav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1000">
              <a:schemeClr val="accent5">
                <a:lumMod val="60000"/>
                <a:lumOff val="40000"/>
              </a:schemeClr>
            </a:gs>
            <a:gs pos="0">
              <a:schemeClr val="bg1"/>
            </a:gs>
            <a:gs pos="100000">
              <a:srgbClr val="7030A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  <p:sndAc>
          <p:stSnd>
            <p:snd r:embed="rId15" name="coin.wav"/>
          </p:stSnd>
        </p:sndAc>
      </p:transition>
    </mc:Choice>
    <mc:Fallback>
      <p:transition spd="slow">
        <p:fade/>
        <p:sndAc>
          <p:stSnd>
            <p:snd r:embed="rId15" name="coin.wav"/>
          </p:stSnd>
        </p:sndAc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2000">
              <a:schemeClr val="accent5">
                <a:lumMod val="60000"/>
                <a:lumOff val="40000"/>
              </a:schemeClr>
            </a:gs>
            <a:gs pos="0">
              <a:schemeClr val="bg1"/>
            </a:gs>
            <a:gs pos="100000">
              <a:srgbClr val="7030A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cap="none" dirty="0" smtClean="0">
                <a:ln w="0"/>
                <a:solidFill>
                  <a:srgbClr val="FF0066"/>
                </a:solidFill>
                <a:effectLst>
                  <a:reflection blurRad="6350" stA="53000" endA="300" endPos="35500" dir="5400000" sy="-90000" algn="bl" rotWithShape="0"/>
                </a:effectLst>
              </a:rPr>
              <a:t>大家來猜猜看吧</a:t>
            </a:r>
            <a:r>
              <a:rPr lang="en-US" altLang="zh-TW" cap="none" dirty="0" smtClean="0">
                <a:ln w="0"/>
                <a:solidFill>
                  <a:srgbClr val="FF0066"/>
                </a:solidFill>
                <a:effectLst>
                  <a:reflection blurRad="6350" stA="53000" endA="300" endPos="35500" dir="5400000" sy="-90000" algn="bl" rotWithShape="0"/>
                </a:effectLst>
              </a:rPr>
              <a:t>!</a:t>
            </a:r>
            <a:endParaRPr lang="zh-TW" altLang="en-US" cap="none" dirty="0">
              <a:ln w="0"/>
              <a:solidFill>
                <a:srgbClr val="FF0066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latin typeface="文鼎標楷注音" panose="020B0602010101010101" pitchFamily="34" charset="-120"/>
                <a:ea typeface="文鼎標楷注音" panose="020B0602010101010101" pitchFamily="34" charset="-120"/>
              </a:rPr>
              <a:t>請你一</a:t>
            </a:r>
            <a:r>
              <a:rPr lang="zh-TW" altLang="en-US" dirty="0">
                <a:latin typeface="文鼎標楷注音" panose="020B0602010101010101" pitchFamily="34" charset="-120"/>
                <a:ea typeface="文鼎標楷注音" panose="020B0602010101010101" pitchFamily="34" charset="-120"/>
              </a:rPr>
              <a:t>起</a:t>
            </a:r>
            <a:r>
              <a:rPr lang="zh-TW" altLang="en-US" dirty="0" smtClean="0">
                <a:latin typeface="文鼎標楷注音" panose="020B0602010101010101" pitchFamily="34" charset="-120"/>
                <a:ea typeface="文鼎標楷注音" panose="020B0602010101010101" pitchFamily="34" charset="-120"/>
              </a:rPr>
              <a:t>猜猜看</a:t>
            </a:r>
            <a:endParaRPr lang="zh-TW" altLang="en-US" dirty="0">
              <a:latin typeface="文鼎標楷注音" panose="020B0602010101010101" pitchFamily="34" charset="-120"/>
              <a:ea typeface="文鼎標楷注音" panose="020B0602010101010101" pitchFamily="34" charset="-120"/>
            </a:endParaRPr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3527884" y="4077072"/>
            <a:ext cx="2088232" cy="1152128"/>
          </a:xfrm>
          <a:prstGeom prst="roundRect">
            <a:avLst/>
          </a:prstGeom>
          <a:gradFill>
            <a:gsLst>
              <a:gs pos="52000">
                <a:schemeClr val="accent5">
                  <a:lumMod val="60000"/>
                  <a:lumOff val="40000"/>
                </a:schemeClr>
              </a:gs>
              <a:gs pos="0">
                <a:schemeClr val="bg1"/>
              </a:gs>
              <a:gs pos="100000">
                <a:srgbClr val="7030A0"/>
              </a:gs>
            </a:gsLst>
            <a:lin ang="5400000" scaled="1"/>
          </a:gra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bg1"/>
                </a:solidFill>
              </a:rPr>
              <a:t>開始</a:t>
            </a:r>
            <a:endParaRPr lang="zh-TW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  <p:sndAc>
          <p:stSnd>
            <p:snd r:embed="rId3" name="click.wav"/>
          </p:stSnd>
        </p:sndAc>
      </p:transition>
    </mc:Choice>
    <mc:Fallback>
      <p:transition spd="slow">
        <p:fade/>
        <p:sndAc>
          <p:stSnd>
            <p:snd r:embed="rId3" name="click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dirty="0">
                <a:ln w="0"/>
                <a:solidFill>
                  <a:srgbClr val="FF0066"/>
                </a:solidFill>
                <a:effectLst>
                  <a:reflection blurRad="6350" stA="53000" endA="300" endPos="35500" dir="5400000" sy="-90000" algn="bl" rotWithShape="0"/>
                </a:effectLst>
              </a:rPr>
              <a:t>我的班導是誰呢</a:t>
            </a:r>
            <a:r>
              <a:rPr lang="en-US" altLang="zh-TW" dirty="0">
                <a:ln w="0"/>
                <a:solidFill>
                  <a:srgbClr val="FF0066"/>
                </a:solidFill>
                <a:effectLst>
                  <a:reflection blurRad="6350" stA="53000" endA="300" endPos="35500" dir="5400000" sy="-90000" algn="bl" rotWithShape="0"/>
                </a:effectLst>
              </a:rPr>
              <a:t>?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圓角矩形 2">
            <a:hlinkClick r:id="" action="ppaction://hlinkshowjump?jump=lastslide"/>
          </p:cNvPr>
          <p:cNvSpPr/>
          <p:nvPr/>
        </p:nvSpPr>
        <p:spPr>
          <a:xfrm>
            <a:off x="3534036" y="4229472"/>
            <a:ext cx="2088232" cy="1152128"/>
          </a:xfrm>
          <a:prstGeom prst="roundRect">
            <a:avLst/>
          </a:prstGeom>
          <a:gradFill>
            <a:gsLst>
              <a:gs pos="51000">
                <a:schemeClr val="accent5">
                  <a:lumMod val="60000"/>
                  <a:lumOff val="40000"/>
                </a:schemeClr>
              </a:gs>
              <a:gs pos="0">
                <a:schemeClr val="bg1"/>
              </a:gs>
              <a:gs pos="100000">
                <a:srgbClr val="7030A0"/>
              </a:gs>
            </a:gsLst>
            <a:lin ang="5400000" scaled="1"/>
          </a:gra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郭宏</a:t>
            </a:r>
            <a:r>
              <a:rPr lang="zh-TW" altLang="en-US" dirty="0"/>
              <a:t>裕</a:t>
            </a: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6528520" y="4229472"/>
            <a:ext cx="2088232" cy="1152128"/>
          </a:xfrm>
          <a:prstGeom prst="roundRect">
            <a:avLst/>
          </a:prstGeom>
          <a:gradFill>
            <a:gsLst>
              <a:gs pos="51000">
                <a:schemeClr val="accent5">
                  <a:lumMod val="60000"/>
                  <a:lumOff val="40000"/>
                </a:schemeClr>
              </a:gs>
              <a:gs pos="0">
                <a:schemeClr val="bg1"/>
              </a:gs>
              <a:gs pos="100000">
                <a:srgbClr val="7030A0"/>
              </a:gs>
            </a:gsLst>
            <a:lin ang="5400000" scaled="1"/>
          </a:gra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郭小夫</a:t>
            </a:r>
            <a:endParaRPr lang="zh-TW" altLang="en-US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755576" y="4229472"/>
            <a:ext cx="2088232" cy="1152128"/>
          </a:xfrm>
          <a:prstGeom prst="roundRect">
            <a:avLst/>
          </a:prstGeom>
          <a:gradFill>
            <a:gsLst>
              <a:gs pos="51000">
                <a:schemeClr val="accent5">
                  <a:lumMod val="60000"/>
                  <a:lumOff val="40000"/>
                </a:schemeClr>
              </a:gs>
              <a:gs pos="0">
                <a:schemeClr val="bg1"/>
              </a:gs>
              <a:gs pos="100000">
                <a:srgbClr val="7030A0"/>
              </a:gs>
            </a:gsLst>
            <a:lin ang="5400000" scaled="1"/>
          </a:gra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郭胖虎</a:t>
            </a:r>
            <a:endParaRPr lang="zh-TW" altLang="en-US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5566" y="1000792"/>
            <a:ext cx="1697070" cy="1802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previousslide"/>
          </p:cNvPr>
          <p:cNvSpPr/>
          <p:nvPr/>
        </p:nvSpPr>
        <p:spPr>
          <a:xfrm>
            <a:off x="3527884" y="4077072"/>
            <a:ext cx="2088232" cy="1152128"/>
          </a:xfrm>
          <a:prstGeom prst="roundRect">
            <a:avLst/>
          </a:prstGeom>
          <a:gradFill>
            <a:gsLst>
              <a:gs pos="51000">
                <a:schemeClr val="accent5">
                  <a:lumMod val="60000"/>
                  <a:lumOff val="40000"/>
                </a:schemeClr>
              </a:gs>
              <a:gs pos="0">
                <a:schemeClr val="bg1"/>
              </a:gs>
              <a:gs pos="100000">
                <a:srgbClr val="7030A0"/>
              </a:gs>
            </a:gsLst>
            <a:lin ang="5400000" scaled="1"/>
          </a:gra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</a:t>
            </a:r>
            <a:r>
              <a:rPr lang="zh-TW" altLang="en-US" dirty="0"/>
              <a:t>錯</a:t>
            </a:r>
            <a:r>
              <a:rPr lang="zh-TW" altLang="en-US" dirty="0" smtClean="0"/>
              <a:t>了</a:t>
            </a:r>
            <a:r>
              <a:rPr lang="en-US" altLang="zh-TW" dirty="0" smtClean="0"/>
              <a:t>!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1016732"/>
            <a:ext cx="2304858" cy="2448272"/>
          </a:xfrm>
          <a:prstGeom prst="rect">
            <a:avLst/>
          </a:prstGeom>
        </p:spPr>
      </p:pic>
      <p:sp>
        <p:nvSpPr>
          <p:cNvPr id="4" name="圓角矩形圖說文字 3"/>
          <p:cNvSpPr/>
          <p:nvPr/>
        </p:nvSpPr>
        <p:spPr>
          <a:xfrm>
            <a:off x="3670777" y="404664"/>
            <a:ext cx="2088232" cy="1224136"/>
          </a:xfrm>
          <a:prstGeom prst="wedgeRoundRectCallout">
            <a:avLst>
              <a:gd name="adj1" fmla="val -49362"/>
              <a:gd name="adj2" fmla="val 9419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加油喔</a:t>
            </a:r>
            <a:r>
              <a:rPr lang="en-US" altLang="zh-TW" dirty="0"/>
              <a:t>!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3527884" y="4077072"/>
            <a:ext cx="2088232" cy="1152128"/>
          </a:xfrm>
          <a:prstGeom prst="roundRect">
            <a:avLst/>
          </a:prstGeom>
          <a:gradFill>
            <a:gsLst>
              <a:gs pos="51000">
                <a:schemeClr val="accent5">
                  <a:lumMod val="60000"/>
                  <a:lumOff val="40000"/>
                </a:schemeClr>
              </a:gs>
              <a:gs pos="0">
                <a:schemeClr val="bg1"/>
              </a:gs>
              <a:gs pos="100000">
                <a:srgbClr val="7030A0"/>
              </a:gs>
            </a:gsLst>
            <a:lin ang="5400000" scaled="1"/>
          </a:gra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答對了</a:t>
            </a:r>
            <a:r>
              <a:rPr lang="en-US" altLang="zh-TW" dirty="0" smtClean="0"/>
              <a:t>!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103" y="1412776"/>
            <a:ext cx="2081781" cy="2211315"/>
          </a:xfrm>
          <a:prstGeom prst="rect">
            <a:avLst/>
          </a:prstGeom>
        </p:spPr>
      </p:pic>
      <p:sp>
        <p:nvSpPr>
          <p:cNvPr id="4" name="圓角矩形圖說文字 3"/>
          <p:cNvSpPr/>
          <p:nvPr/>
        </p:nvSpPr>
        <p:spPr>
          <a:xfrm>
            <a:off x="3131840" y="800707"/>
            <a:ext cx="2016224" cy="1224137"/>
          </a:xfrm>
          <a:prstGeom prst="wedgeRoundRectCallout">
            <a:avLst>
              <a:gd name="adj1" fmla="val -54503"/>
              <a:gd name="adj2" fmla="val 8655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真是厲害</a:t>
            </a:r>
            <a:r>
              <a:rPr lang="en-US" altLang="zh-TW" dirty="0" smtClean="0"/>
              <a:t>!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>
        <p14:gallery dir="l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41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文鼎標楷注音</vt:lpstr>
      <vt:lpstr>微軟正黑體</vt:lpstr>
      <vt:lpstr>新細明體</vt:lpstr>
      <vt:lpstr>標楷體</vt:lpstr>
      <vt:lpstr>Arial</vt:lpstr>
      <vt:lpstr>Calibri</vt:lpstr>
      <vt:lpstr>訓練</vt:lpstr>
      <vt:lpstr>大家來猜猜看吧!</vt:lpstr>
      <vt:lpstr>我的班導是誰呢?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2021-11-23T07:00:52Z</dcterms:modified>
</cp:coreProperties>
</file>