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F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66000">
              <a:srgbClr val="A5D6E3"/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dirty="0" smtClean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腦筋</a:t>
            </a:r>
            <a:r>
              <a:rPr lang="zh-TW" altLang="en-US" sz="5400" dirty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急轉彎</a:t>
            </a:r>
            <a:endParaRPr lang="zh-TW" altLang="en-US" sz="5400" dirty="0">
              <a:solidFill>
                <a:srgbClr val="00B0F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請你猜一猜</a:t>
            </a:r>
            <a:endParaRPr lang="zh-TW" altLang="en-US" sz="40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2" name="圓角化對角線角落矩形 1">
            <a:hlinkClick r:id="" action="ppaction://hlinkshowjump?jump=nextslide"/>
          </p:cNvPr>
          <p:cNvSpPr/>
          <p:nvPr/>
        </p:nvSpPr>
        <p:spPr>
          <a:xfrm>
            <a:off x="3491880" y="5373216"/>
            <a:ext cx="1872208" cy="108012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挑戰</a:t>
            </a:r>
            <a:endParaRPr lang="zh-TW" altLang="en-US" sz="48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844" y="2042891"/>
            <a:ext cx="2808312" cy="298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3" name="camera.wav"/>
          </p:stSnd>
        </p:sndAc>
      </p:transition>
    </mc:Choice>
    <mc:Fallback>
      <p:transition spd="slow" advClick="0">
        <p:random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6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我喜歡跟誰玩遊戲</a:t>
            </a:r>
            <a:r>
              <a:rPr lang="en-US" altLang="zh-TW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?</a:t>
            </a:r>
            <a:endParaRPr lang="zh-TW" alt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3" name="圓角化對角線角落矩形 2">
            <a:hlinkClick r:id="rId3" action="ppaction://hlinksldjump"/>
          </p:cNvPr>
          <p:cNvSpPr/>
          <p:nvPr/>
        </p:nvSpPr>
        <p:spPr>
          <a:xfrm>
            <a:off x="3642048" y="4959692"/>
            <a:ext cx="1872208" cy="93610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弟弟</a:t>
            </a:r>
            <a:endParaRPr lang="zh-TW" altLang="en-US" sz="48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4" name="圓角化對角線角落矩形 3">
            <a:hlinkClick r:id="" action="ppaction://hlinkshowjump?jump=lastslide"/>
          </p:cNvPr>
          <p:cNvSpPr/>
          <p:nvPr/>
        </p:nvSpPr>
        <p:spPr>
          <a:xfrm>
            <a:off x="6444208" y="4959692"/>
            <a:ext cx="1872208" cy="93610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rgbClr val="66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40307</a:t>
            </a:r>
            <a:endParaRPr lang="zh-TW" altLang="en-US" sz="4800" dirty="0">
              <a:solidFill>
                <a:srgbClr val="666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5" name="圓角化對角線角落矩形 4">
            <a:hlinkClick r:id="rId3" action="ppaction://hlinksldjump"/>
          </p:cNvPr>
          <p:cNvSpPr/>
          <p:nvPr/>
        </p:nvSpPr>
        <p:spPr>
          <a:xfrm>
            <a:off x="839888" y="4959692"/>
            <a:ext cx="1872208" cy="93610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B05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姊姊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03648"/>
            <a:ext cx="3071411" cy="338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cashreg.wav"/>
          </p:stSnd>
        </p:sndAc>
      </p:transition>
    </mc:Choice>
    <mc:Fallback>
      <p:transition spd="slow" advClick="0">
        <p:random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6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對角線角落矩形 1">
            <a:hlinkClick r:id="rId3" action="ppaction://hlinksldjump"/>
          </p:cNvPr>
          <p:cNvSpPr/>
          <p:nvPr/>
        </p:nvSpPr>
        <p:spPr>
          <a:xfrm>
            <a:off x="3635896" y="5013176"/>
            <a:ext cx="1872208" cy="93610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回去</a:t>
            </a:r>
            <a:endParaRPr lang="zh-TW" altLang="en-US" sz="48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79168"/>
            <a:ext cx="3384376" cy="2769911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5508104" y="1379168"/>
            <a:ext cx="2952328" cy="2553888"/>
          </a:xfrm>
          <a:prstGeom prst="wedgeEllipseCallout">
            <a:avLst>
              <a:gd name="adj1" fmla="val -73997"/>
              <a:gd name="adj2" fmla="val 36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好可憐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explode.wav"/>
          </p:stSnd>
        </p:sndAc>
      </p:transition>
    </mc:Choice>
    <mc:Fallback>
      <p:transition spd="slow" advClick="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17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對角線角落矩形 1">
            <a:hlinkClick r:id="" action="ppaction://hlinkshowjump?jump=endshow"/>
          </p:cNvPr>
          <p:cNvSpPr/>
          <p:nvPr/>
        </p:nvSpPr>
        <p:spPr>
          <a:xfrm>
            <a:off x="3707904" y="4941168"/>
            <a:ext cx="1872208" cy="93610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結束</a:t>
            </a:r>
            <a:endParaRPr lang="zh-TW" altLang="en-US" sz="48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08720"/>
            <a:ext cx="3024336" cy="3340469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4788024" y="1124744"/>
            <a:ext cx="3168352" cy="2664296"/>
          </a:xfrm>
          <a:prstGeom prst="cloudCallout">
            <a:avLst>
              <a:gd name="adj1" fmla="val -80303"/>
              <a:gd name="adj2" fmla="val 399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你好棒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applause.wav"/>
          </p:stSnd>
        </p:sndAc>
      </p:transition>
    </mc:Choice>
    <mc:Fallback>
      <p:transition spd="slow" advClick="0">
        <p:random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文鼎勘亭流</vt:lpstr>
      <vt:lpstr>文鼎超明</vt:lpstr>
      <vt:lpstr>文鼎超顏楷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我喜歡跟誰玩遊戲?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2021-11-23T06:59:59Z</dcterms:modified>
</cp:coreProperties>
</file>