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0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926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8143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927669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152348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5916059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89088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53967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80452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7197886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532395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292267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8528671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rgbClr val="BDD0E6"/>
            </a:gs>
            <a:gs pos="4000">
              <a:schemeClr val="accent3">
                <a:lumMod val="50000"/>
              </a:schemeClr>
            </a:gs>
            <a:gs pos="30906">
              <a:schemeClr val="accent2">
                <a:lumMod val="40000"/>
                <a:lumOff val="60000"/>
              </a:schemeClr>
            </a:gs>
            <a:gs pos="17000">
              <a:srgbClr val="E0EBB6"/>
            </a:gs>
            <a:gs pos="39000">
              <a:srgbClr val="DFEBB7"/>
            </a:gs>
            <a:gs pos="47000">
              <a:srgbClr val="DEEAB9"/>
            </a:gs>
            <a:gs pos="73000">
              <a:srgbClr val="DCE8BC"/>
            </a:gs>
            <a:gs pos="59000">
              <a:srgbClr val="D8E5C2"/>
            </a:gs>
            <a:gs pos="99000">
              <a:schemeClr val="accent5">
                <a:lumMod val="40000"/>
                <a:lumOff val="60000"/>
              </a:schemeClr>
            </a:gs>
            <a:gs pos="85000">
              <a:schemeClr val="accent2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3573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大家猜猜看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763688" y="2643320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答對有獎勵</a:t>
            </a:r>
            <a:endParaRPr lang="zh-TW" altLang="en-US" sz="40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851920" y="4004188"/>
            <a:ext cx="2160240" cy="10737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挑戰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3" name="drumroll.wav"/>
          </p:stSnd>
        </p:sndAc>
      </p:transition>
    </mc:Choice>
    <mc:Fallback>
      <p:transition spd="slow" advClick="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第一位美國總統是誰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446815" y="4005064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珍妮佛羅培茲</a:t>
            </a:r>
            <a:endParaRPr lang="zh-TW" altLang="en-US" sz="32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995936" y="4005064"/>
            <a:ext cx="187220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川普</a:t>
            </a:r>
            <a:endParaRPr lang="zh-TW" altLang="en-US" sz="4400" dirty="0"/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516216" y="4005986"/>
            <a:ext cx="18002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華盛</a:t>
            </a:r>
            <a:r>
              <a:rPr lang="zh-TW" altLang="en-US" sz="3200" dirty="0"/>
              <a:t>頓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851920" y="4293096"/>
            <a:ext cx="180020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重來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620688"/>
            <a:ext cx="3532941" cy="3168352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2483768" y="1844824"/>
            <a:ext cx="2088232" cy="1152128"/>
          </a:xfrm>
          <a:prstGeom prst="wedgeRectCallout">
            <a:avLst>
              <a:gd name="adj1" fmla="val 69397"/>
              <a:gd name="adj2" fmla="val 47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不對啦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3" name="whoosh.wav"/>
          </p:stSnd>
        </p:sndAc>
      </p:transition>
    </mc:Choice>
    <mc:Fallback>
      <p:transition spd="slow" advClick="0">
        <p:fade/>
        <p:sndAc>
          <p:stSnd>
            <p:snd r:embed="rId3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563888" y="4581128"/>
            <a:ext cx="2160240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掰掰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772816"/>
            <a:ext cx="2038463" cy="2088232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2555776" y="2026656"/>
            <a:ext cx="2232248" cy="1474351"/>
          </a:xfrm>
          <a:prstGeom prst="cloudCallout">
            <a:avLst>
              <a:gd name="adj1" fmla="val 82584"/>
              <a:gd name="adj2" fmla="val -32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騙你的沒獎勵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</Words>
  <Application>Microsoft Office PowerPoint</Application>
  <PresentationFormat>如螢幕大小 (4:3)</PresentationFormat>
  <Paragraphs>13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大家猜猜看</vt:lpstr>
      <vt:lpstr>第一位美國總統是誰?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2021-11-23T06:46:22Z</dcterms:modified>
</cp:coreProperties>
</file>