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5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0066FF"/>
    <a:srgbClr val="69A6FF"/>
    <a:srgbClr val="FFFF66"/>
    <a:srgbClr val="B72F8C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71854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438078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13039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7534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52350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04407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80253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29734555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9017635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1278536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97675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63785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667153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4120541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56994014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64841171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1695206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83000">
              <a:srgbClr val="0066FF"/>
            </a:gs>
            <a:gs pos="34000">
              <a:srgbClr val="FFFF00"/>
            </a:gs>
            <a:gs pos="64000">
              <a:srgbClr val="69A6FF"/>
            </a:gs>
            <a:gs pos="20000">
              <a:schemeClr val="accent2"/>
            </a:gs>
            <a:gs pos="49000">
              <a:srgbClr val="00B050"/>
            </a:gs>
            <a:gs pos="100000">
              <a:srgbClr val="C03F9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676794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770" r:id="rId15"/>
    <p:sldLayoutId id="2147483771" r:id="rId16"/>
    <p:sldLayoutId id="2147483772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ctr" defTabSz="457200"/>
            <a:r>
              <a:rPr lang="zh-TW" altLang="en-US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台灣猜謎遊戲</a:t>
            </a:r>
            <a:endParaRPr lang="zh-TW" altLang="en-US" dirty="0">
              <a:solidFill>
                <a:schemeClr val="dk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defTabSz="457200"/>
            <a:r>
              <a:rPr lang="zh-TW" altLang="en-US" sz="40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大</a:t>
            </a:r>
            <a:r>
              <a:rPr lang="zh-TW" altLang="en-US" sz="40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家</a:t>
            </a:r>
            <a:r>
              <a:rPr lang="zh-TW" altLang="en-US" sz="40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猜猜看</a:t>
            </a:r>
            <a:endParaRPr lang="zh-TW" altLang="en-US" sz="4000" dirty="0">
              <a:solidFill>
                <a:schemeClr val="dk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4067944" y="3861048"/>
            <a:ext cx="2592288" cy="1440160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標楷注音破音三" panose="020B0602010101010101" pitchFamily="34" charset="-120"/>
                <a:ea typeface="文鼎標楷注音破音三" panose="020B0602010101010101" pitchFamily="34" charset="-120"/>
                <a:cs typeface="Arial" panose="020B0604020202020204" pitchFamily="34" charset="0"/>
              </a:rPr>
              <a:t>開始</a:t>
            </a:r>
            <a:endParaRPr lang="zh-TW" altLang="en-US" sz="6600" dirty="0">
              <a:latin typeface="文鼎標楷注音破音三" panose="020B0602010101010101" pitchFamily="34" charset="-120"/>
              <a:ea typeface="文鼎標楷注音破音三" panose="020B0602010101010101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fade/>
    <p:sndAc>
      <p:stSnd>
        <p:snd r:embed="rId3" name="laser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077200" cy="746284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 defTabSz="457200">
              <a:spcBef>
                <a:spcPts val="1000"/>
              </a:spcBef>
            </a:pPr>
            <a:r>
              <a:rPr lang="zh-TW" altLang="en-US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台灣的國父是誰</a:t>
            </a:r>
            <a:r>
              <a:rPr lang="en-US" altLang="zh-TW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?</a:t>
            </a:r>
            <a:endParaRPr lang="zh-TW" altLang="en-US" dirty="0">
              <a:solidFill>
                <a:schemeClr val="dk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275856" y="4549138"/>
            <a:ext cx="2808312" cy="1512168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蔣中正</a:t>
            </a:r>
            <a:endParaRPr lang="zh-TW" altLang="en-US" sz="6000" dirty="0"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179512" y="4550060"/>
            <a:ext cx="2849813" cy="1579806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孫中山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330699" y="4549138"/>
            <a:ext cx="2699792" cy="1512168"/>
          </a:xfrm>
          <a:prstGeom prst="roundRect">
            <a:avLst>
              <a:gd name="adj" fmla="val 14835"/>
            </a:avLst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蔣經國</a:t>
            </a: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916832"/>
            <a:ext cx="1749407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eelOff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908720"/>
            <a:ext cx="3605076" cy="3008374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1331640" y="1268760"/>
            <a:ext cx="2664296" cy="1800200"/>
          </a:xfrm>
          <a:prstGeom prst="wedgeRoundRectCallout">
            <a:avLst>
              <a:gd name="adj1" fmla="val 79528"/>
              <a:gd name="adj2" fmla="val 83279"/>
              <a:gd name="adj3" fmla="val 16667"/>
            </a:avLst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哈哈，答錯了</a:t>
            </a:r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563888" y="4653136"/>
            <a:ext cx="2376264" cy="1368152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844824"/>
            <a:ext cx="2413936" cy="2564137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1331640" y="2132856"/>
            <a:ext cx="2952328" cy="1728192"/>
          </a:xfrm>
          <a:prstGeom prst="wedgeRoundRectCallout">
            <a:avLst>
              <a:gd name="adj1" fmla="val 77245"/>
              <a:gd name="adj2" fmla="val 36846"/>
              <a:gd name="adj3" fmla="val 16667"/>
            </a:avLst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恭喜答對</a:t>
            </a: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2699792" y="4797152"/>
            <a:ext cx="2880320" cy="1368152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0</TotalTime>
  <Words>28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文鼎標楷注音破音三</vt:lpstr>
      <vt:lpstr>微軟正黑體</vt:lpstr>
      <vt:lpstr>新細明體</vt:lpstr>
      <vt:lpstr>標楷體</vt:lpstr>
      <vt:lpstr>Arial</vt:lpstr>
      <vt:lpstr>Calibri</vt:lpstr>
      <vt:lpstr>Century Gothic</vt:lpstr>
      <vt:lpstr>飛機雲</vt:lpstr>
      <vt:lpstr>台灣猜謎遊戲</vt:lpstr>
      <vt:lpstr>台灣的國父是誰?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2021-11-23T07:00:44Z</dcterms:modified>
</cp:coreProperties>
</file>