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FFFF66"/>
    <a:srgbClr val="B72F8C"/>
    <a:srgbClr val="47C5C2"/>
    <a:srgbClr val="0066FF"/>
    <a:srgbClr val="69A6FF"/>
    <a:srgbClr val="003300"/>
    <a:srgbClr val="C03F9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Horz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000">
              <a:srgbClr val="009ED6"/>
            </a:gs>
            <a:gs pos="50000">
              <a:srgbClr val="00B050"/>
            </a:gs>
            <a:gs pos="0">
              <a:srgbClr val="FF0000"/>
            </a:gs>
            <a:gs pos="34000">
              <a:srgbClr val="FFFF00"/>
            </a:gs>
            <a:gs pos="69000">
              <a:schemeClr val="tx1"/>
            </a:gs>
            <a:gs pos="17000">
              <a:schemeClr val="accent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-1116632" y="367269"/>
            <a:ext cx="10945216" cy="619268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</a:t>
            </a:r>
            <a:r>
              <a:rPr lang="zh-TW" altLang="en-US" b="1" cap="none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雞</a:t>
            </a:r>
            <a:r>
              <a:rPr lang="zh-TW" altLang="en-US" b="1" cap="none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急</a:t>
            </a:r>
            <a:r>
              <a:rPr lang="zh-TW" altLang="en-US" b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轉</a:t>
            </a:r>
            <a:r>
              <a:rPr lang="zh-TW" altLang="en-US" b="1" cap="none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彎</a:t>
            </a:r>
            <a:endParaRPr lang="zh-TW" altLang="en-US" b="1" cap="none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313148" y="980728"/>
            <a:ext cx="6085656" cy="1368152"/>
          </a:xfrm>
        </p:spPr>
        <p:txBody>
          <a:bodyPr>
            <a:normAutofit/>
          </a:bodyPr>
          <a:lstStyle/>
          <a:p>
            <a:pPr lvl="1"/>
            <a:r>
              <a:rPr lang="zh-TW" altLang="en-US" sz="4800" dirty="0" smtClean="0">
                <a:solidFill>
                  <a:schemeClr val="tx1"/>
                </a:solidFill>
              </a:rPr>
              <a:t>請</a:t>
            </a:r>
            <a:r>
              <a:rPr lang="zh-TW" altLang="en-US" sz="4800" dirty="0" smtClean="0">
                <a:solidFill>
                  <a:srgbClr val="7030A0"/>
                </a:solidFill>
              </a:rPr>
              <a:t>你</a:t>
            </a:r>
            <a:r>
              <a:rPr lang="zh-TW" altLang="en-US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猜</a:t>
            </a:r>
            <a:r>
              <a:rPr lang="zh-TW" altLang="en-US" sz="4800" dirty="0" smtClean="0">
                <a:solidFill>
                  <a:srgbClr val="0066FF"/>
                </a:solidFill>
              </a:rPr>
              <a:t>猜</a:t>
            </a:r>
            <a:r>
              <a:rPr lang="zh-TW" altLang="en-US" sz="4800" dirty="0" smtClean="0">
                <a:solidFill>
                  <a:srgbClr val="69A6FF"/>
                </a:solidFill>
              </a:rPr>
              <a:t>看？</a:t>
            </a:r>
            <a:endParaRPr lang="zh-TW" altLang="en-US" sz="4800" dirty="0">
              <a:solidFill>
                <a:srgbClr val="7030A0"/>
              </a:solidFill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3275856" y="4641912"/>
            <a:ext cx="216024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nextslide"/>
              </a:rPr>
              <a:t>開 死</a:t>
            </a:r>
            <a:endParaRPr lang="zh-TW" altLang="en-US" sz="4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256" y="1896035"/>
            <a:ext cx="2721992" cy="22098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92052"/>
            <a:ext cx="2412268" cy="2209800"/>
          </a:xfrm>
          <a:prstGeom prst="rect">
            <a:avLst/>
          </a:prstGeom>
        </p:spPr>
      </p:pic>
      <p:sp>
        <p:nvSpPr>
          <p:cNvPr id="3" name="向下箭號 2"/>
          <p:cNvSpPr/>
          <p:nvPr/>
        </p:nvSpPr>
        <p:spPr>
          <a:xfrm>
            <a:off x="3671900" y="34613"/>
            <a:ext cx="216024" cy="3326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wipe dir="d"/>
        <p:sndAc>
          <p:stSnd>
            <p:snd r:embed="rId3" name="bomb.wav"/>
          </p:stSnd>
        </p:sndAc>
      </p:transition>
    </mc:Choice>
    <mc:Fallback xmlns="">
      <p:transition spd="slow" advClick="0">
        <p:wipe dir="d"/>
        <p:sndAc>
          <p:stSnd>
            <p:snd r:embed="rId6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FF0000"/>
            </a:gs>
            <a:gs pos="6000">
              <a:schemeClr val="accent1">
                <a:lumMod val="45000"/>
                <a:lumOff val="55000"/>
              </a:schemeClr>
            </a:gs>
            <a:gs pos="77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三個姑姑六個婆婆猜疑具成語</a:t>
            </a:r>
            <a:r>
              <a:rPr lang="en-US" altLang="zh-TW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zh-TW" altLang="en-US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TW" altLang="en-US" b="1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3528" y="4499434"/>
            <a:ext cx="2304256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?</a:t>
            </a:r>
            <a:endParaRPr lang="zh-TW" altLang="en-US" sz="4800" dirty="0"/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3038128" y="4480580"/>
            <a:ext cx="2736304" cy="1603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三姑六婆</a:t>
            </a:r>
            <a:endParaRPr lang="zh-TW" altLang="en-US" sz="4400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043914" y="4493872"/>
            <a:ext cx="2376264" cy="1603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?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916832"/>
            <a:ext cx="2808312" cy="234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crush"/>
        <p:sndAc>
          <p:stSnd>
            <p:snd r:embed="rId2" name="hammer.wav"/>
          </p:stSnd>
        </p:sndAc>
      </p:transition>
    </mc:Choice>
    <mc:Fallback xmlns="">
      <p:transition spd="slow" advClick="0">
        <p:fade/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chemeClr val="tx2"/>
            </a:gs>
            <a:gs pos="23000">
              <a:schemeClr val="accent6"/>
            </a:gs>
            <a:gs pos="39000">
              <a:srgbClr val="FFFF66"/>
            </a:gs>
            <a:gs pos="78000">
              <a:srgbClr val="107DB7"/>
            </a:gs>
            <a:gs pos="57000">
              <a:srgbClr val="00B0F0"/>
            </a:gs>
            <a:gs pos="8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146" y="290732"/>
            <a:ext cx="2988332" cy="3174272"/>
          </a:xfrm>
          <a:prstGeom prst="rect">
            <a:avLst/>
          </a:prstGeom>
        </p:spPr>
      </p:pic>
      <p:sp>
        <p:nvSpPr>
          <p:cNvPr id="13" name="剪去單一角落矩形 12"/>
          <p:cNvSpPr/>
          <p:nvPr/>
        </p:nvSpPr>
        <p:spPr>
          <a:xfrm>
            <a:off x="2907449" y="1502782"/>
            <a:ext cx="2664296" cy="172819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nextslide"/>
              </a:rPr>
              <a:t>拜拜</a:t>
            </a:r>
            <a:endParaRPr lang="zh-TW" altLang="en-US" sz="4400" dirty="0"/>
          </a:p>
        </p:txBody>
      </p:sp>
      <p:sp>
        <p:nvSpPr>
          <p:cNvPr id="3" name="矩形 2"/>
          <p:cNvSpPr/>
          <p:nvPr/>
        </p:nvSpPr>
        <p:spPr>
          <a:xfrm>
            <a:off x="1979712" y="4452054"/>
            <a:ext cx="3024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/>
              <a:t>你太爛了</a:t>
            </a:r>
            <a:r>
              <a:rPr lang="zh-TW" altLang="en-US" sz="3600" dirty="0" smtClean="0"/>
              <a:t>把</a:t>
            </a:r>
            <a:r>
              <a:rPr lang="en-US" altLang="zh-TW" sz="3600" dirty="0" smtClean="0"/>
              <a:t>?</a:t>
            </a:r>
            <a:endParaRPr lang="zh-TW" altLang="en-US" sz="3600" dirty="0"/>
          </a:p>
        </p:txBody>
      </p:sp>
      <p:sp>
        <p:nvSpPr>
          <p:cNvPr id="4" name="矩形 3"/>
          <p:cNvSpPr/>
          <p:nvPr/>
        </p:nvSpPr>
        <p:spPr>
          <a:xfrm>
            <a:off x="4499992" y="4452055"/>
            <a:ext cx="15696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600" dirty="0"/>
              <a:t>我笑你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chemeClr val="tx2"/>
            </a:gs>
            <a:gs pos="11000">
              <a:schemeClr val="accent6"/>
            </a:gs>
            <a:gs pos="39000">
              <a:srgbClr val="FFFF66"/>
            </a:gs>
            <a:gs pos="26000">
              <a:srgbClr val="107DB7"/>
            </a:gs>
            <a:gs pos="61000">
              <a:srgbClr val="92D050"/>
            </a:gs>
            <a:gs pos="78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196752"/>
            <a:ext cx="3855204" cy="3049116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323528" y="4509120"/>
            <a:ext cx="4824536" cy="18249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你對了阿不就好棒棒</a:t>
            </a:r>
            <a:endParaRPr lang="zh-TW" altLang="en-US" sz="3600" dirty="0"/>
          </a:p>
        </p:txBody>
      </p:sp>
      <p:sp>
        <p:nvSpPr>
          <p:cNvPr id="4" name="圓角矩形 3"/>
          <p:cNvSpPr/>
          <p:nvPr/>
        </p:nvSpPr>
        <p:spPr>
          <a:xfrm>
            <a:off x="5652120" y="4509120"/>
            <a:ext cx="3096344" cy="18249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nextslide"/>
              </a:rPr>
              <a:t>再見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44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腦雞急轉彎</vt:lpstr>
      <vt:lpstr>三個姑姑六個婆婆猜疑具成語?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2021-11-23T07:00:05Z</dcterms:modified>
</cp:coreProperties>
</file>