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00"/>
    <a:srgbClr val="A50021"/>
    <a:srgbClr val="CC3300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94333" autoAdjust="0"/>
  </p:normalViewPr>
  <p:slideViewPr>
    <p:cSldViewPr>
      <p:cViewPr>
        <p:scale>
          <a:sx n="80" d="100"/>
          <a:sy n="80" d="100"/>
        </p:scale>
        <p:origin x="97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503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374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大家來猜猜看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2411760" y="3284984"/>
            <a:ext cx="4464496" cy="3672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開始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08520" y="1484784"/>
            <a:ext cx="10597480" cy="5472608"/>
          </a:xfrm>
          <a:solidFill>
            <a:srgbClr val="A50021"/>
          </a:solidFill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西遊記主角是誰</a:t>
            </a:r>
            <a:endParaRPr lang="zh-TW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406388" y="4581128"/>
            <a:ext cx="2210544" cy="1202432"/>
          </a:xfrm>
          <a:prstGeom prst="roundRect">
            <a:avLst/>
          </a:prstGeom>
          <a:pattFill prst="trellis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lastslide"/>
              </a:rPr>
              <a:t>孫悟空</a:t>
            </a:r>
            <a:endParaRPr lang="zh-TW" altLang="en-US" sz="4000" dirty="0"/>
          </a:p>
        </p:txBody>
      </p:sp>
      <p:sp>
        <p:nvSpPr>
          <p:cNvPr id="4" name="圓角矩形 3"/>
          <p:cNvSpPr/>
          <p:nvPr/>
        </p:nvSpPr>
        <p:spPr>
          <a:xfrm>
            <a:off x="2843808" y="4498268"/>
            <a:ext cx="1922512" cy="1368152"/>
          </a:xfrm>
          <a:prstGeom prst="roundRect">
            <a:avLst/>
          </a:prstGeom>
          <a:pattFill prst="wd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nextslide"/>
              </a:rPr>
              <a:t>豬八戒</a:t>
            </a:r>
            <a:endParaRPr lang="zh-TW" altLang="en-US" sz="4000" dirty="0"/>
          </a:p>
        </p:txBody>
      </p:sp>
      <p:sp>
        <p:nvSpPr>
          <p:cNvPr id="5" name="圓角矩形 4"/>
          <p:cNvSpPr/>
          <p:nvPr/>
        </p:nvSpPr>
        <p:spPr>
          <a:xfrm>
            <a:off x="5220072" y="4415408"/>
            <a:ext cx="1872208" cy="1368152"/>
          </a:xfrm>
          <a:prstGeom prst="round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nextslide"/>
              </a:rPr>
              <a:t>芭蕉扇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/>
          <p:cNvSpPr/>
          <p:nvPr/>
        </p:nvSpPr>
        <p:spPr>
          <a:xfrm>
            <a:off x="3779912" y="4437112"/>
            <a:ext cx="2282552" cy="1778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previousslide"/>
              </a:rPr>
              <a:t>答錯</a:t>
            </a:r>
            <a:endParaRPr lang="zh-TW" altLang="en-US" sz="54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05288"/>
            <a:ext cx="3816424" cy="2227795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5940152" y="1844824"/>
            <a:ext cx="2304256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可憐哪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波浪 1"/>
          <p:cNvSpPr/>
          <p:nvPr/>
        </p:nvSpPr>
        <p:spPr>
          <a:xfrm>
            <a:off x="2915816" y="3284984"/>
            <a:ext cx="3312368" cy="242656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endshow"/>
              </a:rPr>
              <a:t>答對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59859"/>
            <a:ext cx="2232248" cy="2221709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6084168" y="1340768"/>
            <a:ext cx="2448272" cy="15624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阿不就好棒棒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14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大家來猜猜看</vt:lpstr>
      <vt:lpstr>                                                                                                      西遊記主角是誰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2021-11-23T06:48:20Z</dcterms:modified>
</cp:coreProperties>
</file>