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9A6FF"/>
    <a:srgbClr val="C03F91"/>
    <a:srgbClr val="B72F8C"/>
    <a:srgbClr val="FFFF66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4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一起來猜猜看</a:t>
            </a: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403648" y="1268759"/>
            <a:ext cx="6085656" cy="136815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圓角矩形 1"/>
          <p:cNvSpPr/>
          <p:nvPr/>
        </p:nvSpPr>
        <p:spPr>
          <a:xfrm>
            <a:off x="2915816" y="3861048"/>
            <a:ext cx="3312368" cy="1944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hlinkClick r:id="" action="ppaction://hlinkshowjump?jump=nextslide"/>
              </a:rPr>
              <a:t>開</a:t>
            </a:r>
            <a:r>
              <a:rPr lang="zh-TW" altLang="en-US" dirty="0">
                <a:hlinkClick r:id="" action="ppaction://hlinkshowjump?jump=nextslide"/>
              </a:rPr>
              <a:t>始</a:t>
            </a:r>
            <a:endParaRPr lang="zh-TW" altLang="en-US" dirty="0"/>
          </a:p>
        </p:txBody>
      </p:sp>
      <p:sp>
        <p:nvSpPr>
          <p:cNvPr id="3" name="矩形 2"/>
          <p:cNvSpPr/>
          <p:nvPr/>
        </p:nvSpPr>
        <p:spPr>
          <a:xfrm>
            <a:off x="2375756" y="2175246"/>
            <a:ext cx="4392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祝你好</a:t>
            </a:r>
            <a:r>
              <a:rPr lang="zh-TW" altLang="en-US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運</a:t>
            </a:r>
            <a:endParaRPr lang="zh-TW" altLang="en-U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  <p:sndAc>
          <p:stSnd>
            <p:snd r:embed="rId3" name="explode.wav"/>
          </p:stSnd>
        </p:sndAc>
      </p:transition>
    </mc:Choice>
    <mc:Fallback>
      <p:transition spd="slow" advClick="0">
        <p:split orient="vert"/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5656" y="980728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媽媽生氣會變成什麼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899592" y="4653136"/>
            <a:ext cx="1944216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獅子</a:t>
            </a:r>
            <a:endParaRPr lang="zh-TW" altLang="en-US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347864" y="4653136"/>
            <a:ext cx="2016224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貓</a:t>
            </a:r>
            <a:endParaRPr lang="zh-TW" altLang="en-US" dirty="0"/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5833717" y="4653136"/>
            <a:ext cx="2016224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恐龍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  <p:sndAc>
          <p:stSnd>
            <p:snd r:embed="rId2" name="coin.wav"/>
          </p:stSnd>
        </p:sndAc>
      </p:transition>
    </mc:Choice>
    <mc:Fallback>
      <p:transition spd="slow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9A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圓角矩形 5">
            <a:hlinkClick r:id="" action="ppaction://hlinkshowjump?jump=previousslide"/>
          </p:cNvPr>
          <p:cNvSpPr/>
          <p:nvPr/>
        </p:nvSpPr>
        <p:spPr>
          <a:xfrm>
            <a:off x="2339752" y="3789040"/>
            <a:ext cx="4320480" cy="26642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/>
              <a:t>重新</a:t>
            </a:r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032" y="1224136"/>
            <a:ext cx="3159936" cy="2564904"/>
          </a:xfrm>
          <a:prstGeom prst="rect">
            <a:avLst/>
          </a:prstGeom>
        </p:spPr>
      </p:pic>
      <p:sp>
        <p:nvSpPr>
          <p:cNvPr id="10" name="剪去單一角落矩形 9"/>
          <p:cNvSpPr/>
          <p:nvPr/>
        </p:nvSpPr>
        <p:spPr>
          <a:xfrm>
            <a:off x="6444208" y="1916832"/>
            <a:ext cx="2520280" cy="1656184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狗狗笑</a:t>
            </a:r>
            <a:r>
              <a:rPr lang="zh-TW" altLang="en-US" sz="4000" dirty="0"/>
              <a:t>你</a:t>
            </a:r>
          </a:p>
        </p:txBody>
      </p:sp>
      <p:sp>
        <p:nvSpPr>
          <p:cNvPr id="11" name="圓角化同側角落矩形 10"/>
          <p:cNvSpPr/>
          <p:nvPr/>
        </p:nvSpPr>
        <p:spPr>
          <a:xfrm>
            <a:off x="2843808" y="332656"/>
            <a:ext cx="3816424" cy="79208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</a:t>
            </a:r>
            <a:r>
              <a:rPr lang="zh-TW" altLang="en-US" dirty="0"/>
              <a:t>了</a:t>
            </a: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  <p:sndAc>
          <p:stSnd>
            <p:snd r:embed="rId2" name="cashreg.wav"/>
          </p:stSnd>
        </p:sndAc>
      </p:transition>
    </mc:Choice>
    <mc:Fallback>
      <p:transition spd="med">
        <p:fade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hlinkClick r:id="" action="ppaction://hlinkshowjump?jump=firstslide"/>
          </p:cNvPr>
          <p:cNvSpPr/>
          <p:nvPr/>
        </p:nvSpPr>
        <p:spPr>
          <a:xfrm>
            <a:off x="2483768" y="4653136"/>
            <a:ext cx="2952328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再見</a:t>
            </a:r>
            <a:endParaRPr lang="zh-TW" altLang="en-US" sz="36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268760"/>
            <a:ext cx="4176464" cy="3034556"/>
          </a:xfrm>
          <a:prstGeom prst="rect">
            <a:avLst/>
          </a:prstGeom>
        </p:spPr>
      </p:pic>
      <p:sp>
        <p:nvSpPr>
          <p:cNvPr id="5" name="剪去對角線角落矩形 4"/>
          <p:cNvSpPr/>
          <p:nvPr/>
        </p:nvSpPr>
        <p:spPr>
          <a:xfrm>
            <a:off x="5652120" y="1772816"/>
            <a:ext cx="3096344" cy="253050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0" dirty="0" smtClean="0"/>
              <a:t>good</a:t>
            </a:r>
            <a:endParaRPr lang="zh-TW" altLang="en-US" dirty="0"/>
          </a:p>
        </p:txBody>
      </p:sp>
      <p:sp>
        <p:nvSpPr>
          <p:cNvPr id="6" name="圓角矩形 5"/>
          <p:cNvSpPr/>
          <p:nvPr/>
        </p:nvSpPr>
        <p:spPr>
          <a:xfrm>
            <a:off x="1259632" y="85738"/>
            <a:ext cx="3960440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2" name="applause.wav"/>
          </p:stSnd>
        </p:sndAc>
      </p:transition>
    </mc:Choice>
    <mc:Fallback>
      <p:transition spd="slow">
        <p:circl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70</Words>
  <Application>Microsoft Office PowerPoint</Application>
  <PresentationFormat>如螢幕大小 (4:3)</PresentationFormat>
  <Paragraphs>15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一起來猜猜看                                  </vt:lpstr>
      <vt:lpstr> 媽媽生氣會變成什麼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2021-11-23T06:46:40Z</dcterms:modified>
</cp:coreProperties>
</file>