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3" r:id="rId3"/>
    <p:sldId id="262" r:id="rId4"/>
    <p:sldId id="26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02" autoAdjust="0"/>
  </p:normalViewPr>
  <p:slideViewPr>
    <p:cSldViewPr>
      <p:cViewPr varScale="1">
        <p:scale>
          <a:sx n="73" d="100"/>
          <a:sy n="73" d="100"/>
        </p:scale>
        <p:origin x="12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大家來猜猜看</a:t>
            </a:r>
            <a:endParaRPr lang="zh-TW" altLang="en-US" b="1" cap="none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707904" y="3068960"/>
            <a:ext cx="172819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302018"/>
            <a:ext cx="8064896" cy="2982965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進擊的巨人裡要繼承巨人之力要怎麼做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69653" y="1772932"/>
            <a:ext cx="8064896" cy="4297363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 rot="10800000" flipV="1">
            <a:off x="827584" y="2780928"/>
            <a:ext cx="158417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接觸貴族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419872" y="2780928"/>
            <a:ext cx="172819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是自由之翼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6228184" y="2766728"/>
            <a:ext cx="1728192" cy="950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喝下脊髓液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5283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firstslide"/>
          </p:cNvPr>
          <p:cNvSpPr/>
          <p:nvPr/>
        </p:nvSpPr>
        <p:spPr>
          <a:xfrm>
            <a:off x="3923928" y="5229200"/>
            <a:ext cx="1584176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3888432" cy="3121124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4716016" y="1137134"/>
            <a:ext cx="3600400" cy="374441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744"/>
            <a:ext cx="4644008" cy="295232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131840" y="5301208"/>
            <a:ext cx="180020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</a:t>
            </a:r>
            <a:endParaRPr lang="zh-TW" altLang="en-US" dirty="0"/>
          </a:p>
        </p:txBody>
      </p:sp>
      <p:sp>
        <p:nvSpPr>
          <p:cNvPr id="6" name="雲朵形圖說文字 5"/>
          <p:cNvSpPr/>
          <p:nvPr/>
        </p:nvSpPr>
        <p:spPr>
          <a:xfrm>
            <a:off x="5580112" y="1268760"/>
            <a:ext cx="2808312" cy="2592288"/>
          </a:xfrm>
          <a:prstGeom prst="cloudCallout">
            <a:avLst>
              <a:gd name="adj1" fmla="val -74769"/>
              <a:gd name="adj2" fmla="val 529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掰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大家來猜猜看</vt:lpstr>
      <vt:lpstr>進擊的巨人裡要繼承巨人之力要怎麼做? 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2021-11-23T06:51:14Z</dcterms:modified>
</cp:coreProperties>
</file>