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EE0000"/>
    <a:srgbClr val="D60000"/>
    <a:srgbClr val="B79A82"/>
    <a:srgbClr val="663300"/>
    <a:srgbClr val="69A6FF"/>
    <a:srgbClr val="0099FF"/>
    <a:srgbClr val="00CC00"/>
    <a:srgbClr val="3A8858"/>
    <a:srgbClr val="41DF7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75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259632" y="706163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6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一起來猜謎</a:t>
            </a:r>
            <a:endParaRPr lang="zh-TW" altLang="en-US" sz="6600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475656" y="1916832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請你猜猜看</a:t>
            </a:r>
            <a:endParaRPr lang="zh-TW" altLang="en-US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 rot="10800000" flipH="1" flipV="1">
            <a:off x="3366356" y="3717032"/>
            <a:ext cx="1872208" cy="103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6">
                    <a:lumMod val="75000"/>
                  </a:schemeClr>
                </a:solidFill>
              </a:rPr>
              <a:t>開始</a:t>
            </a:r>
            <a:endParaRPr lang="zh-TW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1124744"/>
            <a:ext cx="7704856" cy="158417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48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請問鬼滅之刃九柱中</a:t>
            </a:r>
            <a:r>
              <a:rPr lang="zh-TW" altLang="en-US" sz="48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最厲害的是</a:t>
            </a:r>
            <a:r>
              <a:rPr lang="zh-TW" altLang="en-US" sz="48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誰</a:t>
            </a:r>
            <a:r>
              <a:rPr lang="en-US" altLang="zh-TW" sz="4800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sz="4800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 rot="10800000" flipH="1" flipV="1">
            <a:off x="1403648" y="4509119"/>
            <a:ext cx="1872208" cy="103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EE0000"/>
                </a:solidFill>
              </a:rPr>
              <a:t>炎柱</a:t>
            </a:r>
            <a:endParaRPr lang="zh-TW" altLang="en-US" sz="4400" dirty="0">
              <a:solidFill>
                <a:srgbClr val="EE0000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23928" y="4509120"/>
            <a:ext cx="1872208" cy="103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水柱</a:t>
            </a:r>
            <a:endParaRPr lang="zh-TW" altLang="en-US" sz="4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6444208" y="4509120"/>
            <a:ext cx="1872208" cy="103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663300"/>
                </a:solidFill>
              </a:rPr>
              <a:t>岩柱</a:t>
            </a:r>
            <a:endParaRPr lang="zh-TW" altLang="en-US" sz="4400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 rot="10800000" flipH="1" flipV="1">
            <a:off x="3023828" y="4581128"/>
            <a:ext cx="1944216" cy="110640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6">
                    <a:lumMod val="75000"/>
                  </a:schemeClr>
                </a:solidFill>
              </a:rPr>
              <a:t>重來</a:t>
            </a:r>
            <a:endParaRPr lang="zh-TW" alt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548680"/>
            <a:ext cx="3422048" cy="3634976"/>
          </a:xfrm>
          <a:prstGeom prst="rect">
            <a:avLst/>
          </a:prstGeom>
        </p:spPr>
      </p:pic>
      <p:sp>
        <p:nvSpPr>
          <p:cNvPr id="6" name="圓角矩形圖說文字 5"/>
          <p:cNvSpPr/>
          <p:nvPr/>
        </p:nvSpPr>
        <p:spPr>
          <a:xfrm>
            <a:off x="827584" y="1340768"/>
            <a:ext cx="2498576" cy="1188712"/>
          </a:xfrm>
          <a:prstGeom prst="wedgeRoundRectCallout">
            <a:avLst>
              <a:gd name="adj1" fmla="val 84522"/>
              <a:gd name="adj2" fmla="val 41521"/>
              <a:gd name="adj3" fmla="val 16667"/>
            </a:avLst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33CC33"/>
                </a:solidFill>
              </a:rPr>
              <a:t>答錯了</a:t>
            </a:r>
            <a:r>
              <a:rPr lang="en-US" altLang="zh-TW" sz="4400" dirty="0" smtClean="0">
                <a:solidFill>
                  <a:srgbClr val="33CC33"/>
                </a:solidFill>
              </a:rPr>
              <a:t>!</a:t>
            </a:r>
            <a:endParaRPr lang="zh-TW" altLang="en-US" sz="4400" dirty="0">
              <a:solidFill>
                <a:srgbClr val="33CC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 rot="10800000" flipH="1" flipV="1">
            <a:off x="3281212" y="4365104"/>
            <a:ext cx="1872208" cy="10344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離開</a:t>
            </a:r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316" y="1052736"/>
            <a:ext cx="3340268" cy="2641848"/>
          </a:xfrm>
          <a:prstGeom prst="rect">
            <a:avLst/>
          </a:prstGeom>
        </p:spPr>
      </p:pic>
      <p:sp>
        <p:nvSpPr>
          <p:cNvPr id="7" name="雲朵形圖說文字 6"/>
          <p:cNvSpPr/>
          <p:nvPr/>
        </p:nvSpPr>
        <p:spPr>
          <a:xfrm>
            <a:off x="539552" y="1084978"/>
            <a:ext cx="2520280" cy="1728192"/>
          </a:xfrm>
          <a:prstGeom prst="cloudCallout">
            <a:avLst>
              <a:gd name="adj1" fmla="val 68772"/>
              <a:gd name="adj2" fmla="val 633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厲害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40</Words>
  <Application>Microsoft Office PowerPoint</Application>
  <PresentationFormat>如螢幕大小 (4:3)</PresentationFormat>
  <Paragraphs>13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微軟正黑體</vt:lpstr>
      <vt:lpstr>新細明體</vt:lpstr>
      <vt:lpstr>標楷體</vt:lpstr>
      <vt:lpstr>Arial</vt:lpstr>
      <vt:lpstr>Calibri</vt:lpstr>
      <vt:lpstr>訓練</vt:lpstr>
      <vt:lpstr>一起來猜謎</vt:lpstr>
      <vt:lpstr> 請問鬼滅之刃九柱中最厲害的是誰?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2021-11-23T06:54:07Z</dcterms:modified>
</cp:coreProperties>
</file>