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AD9EB"/>
    <a:srgbClr val="FAF7FB"/>
    <a:srgbClr val="F6FAFC"/>
    <a:srgbClr val="4F81BD"/>
    <a:srgbClr val="B72F8C"/>
    <a:srgbClr val="C03F91"/>
    <a:srgbClr val="FFFF66"/>
    <a:srgbClr val="69A6FF"/>
    <a:srgbClr val="006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5" autoAdjust="0"/>
    <p:restoredTop sz="95110" autoAdjust="0"/>
  </p:normalViewPr>
  <p:slideViewPr>
    <p:cSldViewPr>
      <p:cViewPr varScale="1">
        <p:scale>
          <a:sx n="73" d="100"/>
          <a:sy n="73" d="100"/>
        </p:scale>
        <p:origin x="115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0">
              <a:srgbClr val="DEE5F2"/>
            </a:gs>
            <a:gs pos="0">
              <a:schemeClr val="accent1">
                <a:lumMod val="30000"/>
                <a:lumOff val="70000"/>
              </a:schemeClr>
            </a:gs>
          </a:gsLst>
          <a:path path="rect">
            <a:fillToRect l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B72F8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請你猜猜看</a:t>
            </a:r>
            <a:endParaRPr lang="zh-TW" altLang="en-US" sz="4000" dirty="0">
              <a:solidFill>
                <a:srgbClr val="B72F8C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圓角化同側角落矩形 1">
            <a:hlinkClick r:id="" action="ppaction://hlinkshowjump?jump=nextslide"/>
          </p:cNvPr>
          <p:cNvSpPr/>
          <p:nvPr/>
        </p:nvSpPr>
        <p:spPr>
          <a:xfrm>
            <a:off x="3419872" y="4437112"/>
            <a:ext cx="1778496" cy="91440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+mj-ea"/>
                <a:ea typeface="+mj-ea"/>
              </a:rPr>
              <a:t>開始</a:t>
            </a:r>
            <a:endParaRPr lang="zh-TW" altLang="en-US" sz="3600" dirty="0">
              <a:latin typeface="+mj-ea"/>
              <a:ea typeface="+mj-ea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0" y="1052735"/>
            <a:ext cx="3153178" cy="5553235"/>
          </a:xfrm>
          <a:prstGeom prst="rect">
            <a:avLst/>
          </a:prstGeom>
        </p:spPr>
      </p:pic>
      <p:sp>
        <p:nvSpPr>
          <p:cNvPr id="4" name="向下箭號 3"/>
          <p:cNvSpPr/>
          <p:nvPr/>
        </p:nvSpPr>
        <p:spPr>
          <a:xfrm flipH="1">
            <a:off x="3686200" y="2169097"/>
            <a:ext cx="1245840" cy="2056536"/>
          </a:xfrm>
          <a:prstGeom prst="downArrow">
            <a:avLst>
              <a:gd name="adj1" fmla="val 55962"/>
              <a:gd name="adj2" fmla="val 730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  <p:sndAc>
          <p:stSnd>
            <p:snd r:embed="rId3" name="wind.wav"/>
          </p:stSnd>
        </p:sndAc>
      </p:transition>
    </mc:Choice>
    <mc:Fallback xmlns="">
      <p:transition spd="slow" advClick="0">
        <p:fade/>
        <p:sndAc>
          <p:stSnd>
            <p:snd r:embed="rId5" name="wind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525" y="116632"/>
            <a:ext cx="8077200" cy="600286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請問我喜歡上甚麼克？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剪去同側角落矩形 3">
            <a:hlinkClick r:id="" action="ppaction://hlinkshowjump?jump=lastslide"/>
          </p:cNvPr>
          <p:cNvSpPr/>
          <p:nvPr/>
        </p:nvSpPr>
        <p:spPr>
          <a:xfrm flipH="1">
            <a:off x="474729" y="5157192"/>
            <a:ext cx="2575580" cy="1197847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體育</a:t>
            </a:r>
            <a:endParaRPr lang="zh-TW" altLang="en-US" dirty="0"/>
          </a:p>
        </p:txBody>
      </p:sp>
      <p:sp>
        <p:nvSpPr>
          <p:cNvPr id="6" name="剪去同側角落矩形 5">
            <a:hlinkClick r:id="" action="ppaction://hlinkshowjump?jump=nextslide"/>
          </p:cNvPr>
          <p:cNvSpPr/>
          <p:nvPr/>
        </p:nvSpPr>
        <p:spPr>
          <a:xfrm flipH="1">
            <a:off x="3273519" y="5039465"/>
            <a:ext cx="2575580" cy="1197847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國語</a:t>
            </a:r>
            <a:endParaRPr lang="zh-TW" altLang="en-US" dirty="0"/>
          </a:p>
        </p:txBody>
      </p:sp>
      <p:sp>
        <p:nvSpPr>
          <p:cNvPr id="7" name="剪去同側角落矩形 6">
            <a:hlinkClick r:id="" action="ppaction://hlinkshowjump?jump=nextslide"/>
          </p:cNvPr>
          <p:cNvSpPr/>
          <p:nvPr/>
        </p:nvSpPr>
        <p:spPr>
          <a:xfrm flipH="1">
            <a:off x="6295519" y="5039465"/>
            <a:ext cx="2575580" cy="1197847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自然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980727"/>
            <a:ext cx="3600400" cy="304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>
        <p14:shred/>
        <p:sndAc>
          <p:stSnd>
            <p:snd r:embed="rId2" name="bomb.wav"/>
          </p:stSnd>
        </p:sndAc>
      </p:transition>
    </mc:Choice>
    <mc:Fallback xmlns="">
      <p:transition spd="slow" advClick="0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剪去同側角落矩形 1">
            <a:hlinkClick r:id="" action="ppaction://hlinkshowjump?jump=previousslide"/>
          </p:cNvPr>
          <p:cNvSpPr/>
          <p:nvPr/>
        </p:nvSpPr>
        <p:spPr>
          <a:xfrm>
            <a:off x="2699792" y="5445224"/>
            <a:ext cx="2642592" cy="9144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落雞，爛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9700" y="116632"/>
            <a:ext cx="3924300" cy="433070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1331640" y="692696"/>
            <a:ext cx="2138536" cy="1476744"/>
          </a:xfrm>
          <a:prstGeom prst="cloudCallout">
            <a:avLst>
              <a:gd name="adj1" fmla="val 122800"/>
              <a:gd name="adj2" fmla="val 645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答錯啦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14:ferris dir="l"/>
        <p:sndAc>
          <p:stSnd>
            <p:snd r:embed="rId2" name="breeze.wav"/>
          </p:stSnd>
        </p:sndAc>
      </p:transition>
    </mc:Choice>
    <mc:Fallback xmlns="">
      <p:transition spd="slow" advClick="0">
        <p:fade/>
        <p:sndAc>
          <p:stSnd>
            <p:snd r:embed="rId4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化同側角落矩形 1">
            <a:hlinkClick r:id="" action="ppaction://hlinkshowjump?jump=endshow"/>
          </p:cNvPr>
          <p:cNvSpPr/>
          <p:nvPr/>
        </p:nvSpPr>
        <p:spPr>
          <a:xfrm>
            <a:off x="3707904" y="4797152"/>
            <a:ext cx="1584176" cy="1130424"/>
          </a:xfrm>
          <a:prstGeom prst="round2Same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再見</a:t>
            </a:r>
            <a:endParaRPr lang="zh-TW" altLang="en-US" sz="3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00" y="-8400"/>
            <a:ext cx="2794000" cy="2209800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0" y="5715824"/>
            <a:ext cx="2354560" cy="1142176"/>
          </a:xfrm>
          <a:prstGeom prst="wedgeRoundRectCallout">
            <a:avLst>
              <a:gd name="adj1" fmla="val 216149"/>
              <a:gd name="adj2" fmla="val -4034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掰</a:t>
            </a:r>
            <a:r>
              <a:rPr lang="zh-TW" altLang="en-US" dirty="0"/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  <p:sndAc>
          <p:stSnd>
            <p:snd r:embed="rId2" name="applause.wav"/>
          </p:stSnd>
        </p:sndAc>
      </p:transition>
    </mc:Choice>
    <mc:Fallback xmlns="">
      <p:transition spd="slow" advClick="0">
        <p:dissolv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29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清松手寫體2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請問我喜歡上甚麼克？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2021-11-23T07:00:14Z</dcterms:modified>
</cp:coreProperties>
</file>