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一起來動動腦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圓角化同側角落矩形 1">
            <a:hlinkClick r:id="" action="ppaction://hlinkshowjump?jump=nextslide"/>
          </p:cNvPr>
          <p:cNvSpPr/>
          <p:nvPr/>
        </p:nvSpPr>
        <p:spPr>
          <a:xfrm>
            <a:off x="1691680" y="3068960"/>
            <a:ext cx="2160240" cy="144016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開始遊戲</a:t>
            </a:r>
            <a:endParaRPr lang="zh-TW" altLang="en-US" dirty="0"/>
          </a:p>
        </p:txBody>
      </p:sp>
      <p:sp>
        <p:nvSpPr>
          <p:cNvPr id="3" name="圓角化同側角落矩形 2">
            <a:hlinkClick r:id="" action="ppaction://hlinkshowjump?jump=endshow"/>
          </p:cNvPr>
          <p:cNvSpPr/>
          <p:nvPr/>
        </p:nvSpPr>
        <p:spPr>
          <a:xfrm>
            <a:off x="4950532" y="3068960"/>
            <a:ext cx="2664296" cy="144016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離開遊戲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下列哪一個建築物最高？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化單一角落矩形 2">
            <a:hlinkClick r:id="" action="ppaction://hlinkshowjump?jump=nextslide"/>
          </p:cNvPr>
          <p:cNvSpPr/>
          <p:nvPr/>
        </p:nvSpPr>
        <p:spPr>
          <a:xfrm>
            <a:off x="827584" y="4725144"/>
            <a:ext cx="1512168" cy="1080120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台北</a:t>
            </a:r>
            <a:r>
              <a:rPr lang="en-US" altLang="zh-TW" dirty="0" smtClean="0"/>
              <a:t>101</a:t>
            </a:r>
            <a:endParaRPr lang="zh-TW" altLang="en-US" dirty="0"/>
          </a:p>
        </p:txBody>
      </p:sp>
      <p:sp>
        <p:nvSpPr>
          <p:cNvPr id="4" name="圓角化對角線角落矩形 3">
            <a:hlinkClick r:id="" action="ppaction://hlinkshowjump?jump=lastslide"/>
          </p:cNvPr>
          <p:cNvSpPr/>
          <p:nvPr/>
        </p:nvSpPr>
        <p:spPr>
          <a:xfrm>
            <a:off x="3750060" y="4833156"/>
            <a:ext cx="1512168" cy="9001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晴空塔</a:t>
            </a:r>
            <a:endParaRPr lang="zh-TW" altLang="en-US" dirty="0"/>
          </a:p>
        </p:txBody>
      </p:sp>
      <p:sp>
        <p:nvSpPr>
          <p:cNvPr id="5" name="圓角化同側角落矩形 4">
            <a:hlinkClick r:id="" action="ppaction://hlinkshowjump?jump=nextslide"/>
          </p:cNvPr>
          <p:cNvSpPr/>
          <p:nvPr/>
        </p:nvSpPr>
        <p:spPr>
          <a:xfrm>
            <a:off x="6804248" y="4653136"/>
            <a:ext cx="1872208" cy="122413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艾菲爾鐵塔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化同側角落矩形 1">
            <a:hlinkClick r:id="" action="ppaction://hlinkshowjump?jump=previousslide"/>
          </p:cNvPr>
          <p:cNvSpPr/>
          <p:nvPr/>
        </p:nvSpPr>
        <p:spPr>
          <a:xfrm>
            <a:off x="3059832" y="3717032"/>
            <a:ext cx="2160240" cy="129614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化同側角落矩形 1">
            <a:hlinkClick r:id="" action="ppaction://hlinkshowjump?jump=endshow"/>
          </p:cNvPr>
          <p:cNvSpPr/>
          <p:nvPr/>
        </p:nvSpPr>
        <p:spPr>
          <a:xfrm>
            <a:off x="2771800" y="3429000"/>
            <a:ext cx="2880320" cy="1728192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結束遊戲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33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一起來動動腦</vt:lpstr>
      <vt:lpstr>下列哪一個建築物最高？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2021-11-23T06:48:41Z</dcterms:modified>
</cp:coreProperties>
</file>