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3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0000"/>
    <a:srgbClr val="C03F91"/>
    <a:srgbClr val="B72F8C"/>
    <a:srgbClr val="FFFF66"/>
    <a:srgbClr val="69A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02" autoAdjust="0"/>
  </p:normalViewPr>
  <p:slideViewPr>
    <p:cSldViewPr>
      <p:cViewPr varScale="1">
        <p:scale>
          <a:sx n="69" d="100"/>
          <a:sy n="69" d="100"/>
        </p:scale>
        <p:origin x="11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11/23/2021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72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按一下新增標題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/>
              <a:t>按一下新增文字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C4BD-B15E-4E7F-A16B-8A6D85FF51D5}" type="datetimeFigureOut">
              <a:rPr lang="zh-TW" altLang="en-US" smtClean="0"/>
              <a:t>2021/11/23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945D-21D7-4B87-AE01-BD5F0B19B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34445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35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5" name="chimes.wav"/>
          </p:stSnd>
        </p:sndAc>
      </p:transition>
    </mc:Choice>
    <mc:Fallback xmlns="">
      <p:transition spd="slow">
        <p:split orient="vert"/>
        <p:sndAc>
          <p:stSnd>
            <p:snd r:embed="rId17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猜猜</a:t>
            </a:r>
            <a:r>
              <a:rPr lang="zh-TW" altLang="en-US" b="1" cap="none" dirty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請你猜猜看</a:t>
            </a:r>
            <a:endParaRPr lang="zh-TW" altLang="en-US" dirty="0"/>
          </a:p>
        </p:txBody>
      </p:sp>
      <p:sp>
        <p:nvSpPr>
          <p:cNvPr id="3" name="五邊形 2">
            <a:hlinkClick r:id="" action="ppaction://hlinkshowjump?jump=nextslide"/>
          </p:cNvPr>
          <p:cNvSpPr/>
          <p:nvPr/>
        </p:nvSpPr>
        <p:spPr>
          <a:xfrm>
            <a:off x="3275856" y="4005064"/>
            <a:ext cx="2592288" cy="136815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開始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p:transition spd="slow" advClick="0">
    <p:wipe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77200" cy="1143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誰是迷你世界最強主播？</a:t>
            </a: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五邊形 3">
            <a:hlinkClick r:id="" action="ppaction://hlinkshowjump?jump=lastslide"/>
          </p:cNvPr>
          <p:cNvSpPr/>
          <p:nvPr/>
        </p:nvSpPr>
        <p:spPr>
          <a:xfrm>
            <a:off x="4211960" y="4365104"/>
            <a:ext cx="2088232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半仙</a:t>
            </a:r>
            <a:endParaRPr lang="zh-TW" altLang="en-US" dirty="0"/>
          </a:p>
        </p:txBody>
      </p:sp>
      <p:sp>
        <p:nvSpPr>
          <p:cNvPr id="6" name="五邊形 5">
            <a:hlinkClick r:id="" action="ppaction://hlinkshowjump?jump=nextslide"/>
          </p:cNvPr>
          <p:cNvSpPr/>
          <p:nvPr/>
        </p:nvSpPr>
        <p:spPr>
          <a:xfrm>
            <a:off x="7164288" y="4185084"/>
            <a:ext cx="1979712" cy="12241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漢堡</a:t>
            </a:r>
            <a:endParaRPr lang="zh-TW" altLang="en-US" dirty="0"/>
          </a:p>
        </p:txBody>
      </p:sp>
      <p:sp>
        <p:nvSpPr>
          <p:cNvPr id="7" name="五邊形 6">
            <a:hlinkClick r:id="" action="ppaction://hlinkshowjump?jump=nextslide"/>
          </p:cNvPr>
          <p:cNvSpPr/>
          <p:nvPr/>
        </p:nvSpPr>
        <p:spPr>
          <a:xfrm>
            <a:off x="1331640" y="4221088"/>
            <a:ext cx="2232248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憶涵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crush"/>
        <p:sndAc>
          <p:stSnd>
            <p:snd r:embed="rId2" name="suction.wav"/>
          </p:stSnd>
        </p:sndAc>
      </p:transition>
    </mc:Choice>
    <mc:Fallback>
      <p:transition spd="slow" advClick="0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邊形 1">
            <a:hlinkClick r:id="" action="ppaction://hlinkshowjump?jump=previousslide"/>
          </p:cNvPr>
          <p:cNvSpPr/>
          <p:nvPr/>
        </p:nvSpPr>
        <p:spPr>
          <a:xfrm>
            <a:off x="3419872" y="4077072"/>
            <a:ext cx="2088232" cy="12241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傻逼</a:t>
            </a:r>
            <a:endParaRPr lang="zh-TW" altLang="en-US" dirty="0"/>
          </a:p>
        </p:txBody>
      </p:sp>
      <p:sp>
        <p:nvSpPr>
          <p:cNvPr id="3" name="圓角化同側角落矩形 2"/>
          <p:cNvSpPr/>
          <p:nvPr/>
        </p:nvSpPr>
        <p:spPr>
          <a:xfrm>
            <a:off x="2843808" y="1916832"/>
            <a:ext cx="3888432" cy="165618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是個傻逼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  <p:sndAc>
          <p:stSnd>
            <p:snd r:embed="rId2" name="bomb.wav"/>
          </p:stSnd>
        </p:sndAc>
      </p:transition>
    </mc:Choice>
    <mc:Fallback>
      <p:transition spd="slow" advClick="0">
        <p:circl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6">
                <a:lumMod val="75000"/>
              </a:schemeClr>
            </a:gs>
            <a:gs pos="0">
              <a:srgbClr val="FF0000"/>
            </a:gs>
            <a:gs pos="76000">
              <a:srgbClr val="FFFF00"/>
            </a:gs>
            <a:gs pos="56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邊形 1">
            <a:hlinkClick r:id="" action="ppaction://hlinkshowjump?jump=endshow"/>
          </p:cNvPr>
          <p:cNvSpPr/>
          <p:nvPr/>
        </p:nvSpPr>
        <p:spPr>
          <a:xfrm>
            <a:off x="3239852" y="4077072"/>
            <a:ext cx="2520280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牛逼</a:t>
            </a:r>
            <a:endParaRPr lang="zh-TW" altLang="en-US" dirty="0"/>
          </a:p>
        </p:txBody>
      </p:sp>
      <p:sp>
        <p:nvSpPr>
          <p:cNvPr id="3" name="剪去並圓角化單一角落矩形 2"/>
          <p:cNvSpPr/>
          <p:nvPr/>
        </p:nvSpPr>
        <p:spPr>
          <a:xfrm>
            <a:off x="2483768" y="1628800"/>
            <a:ext cx="4032448" cy="194421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真是牛逼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3783996"/>
      </p:ext>
    </p:extLst>
  </p:cSld>
  <p:clrMapOvr>
    <a:masterClrMapping/>
  </p:clrMapOvr>
  <p:transition spd="slow" advClick="0">
    <p:cover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0" id="{B2991DA8-E84D-4AFB-ABC3-46241C78C062}" vid="{7E517183-81B7-4F2E-9059-4524CF1EA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ch5空白範本4x3</Template>
  <TotalTime>0</TotalTime>
  <Words>34</Words>
  <Application>Microsoft Office PowerPoint</Application>
  <PresentationFormat>如螢幕大小 (4:3)</PresentationFormat>
  <Paragraphs>13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標楷體</vt:lpstr>
      <vt:lpstr>Arial</vt:lpstr>
      <vt:lpstr>Calibri</vt:lpstr>
      <vt:lpstr>訓練</vt:lpstr>
      <vt:lpstr>猜猜看</vt:lpstr>
      <vt:lpstr>誰是迷你世界最強主播？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2021-11-23T06:51:09Z</dcterms:modified>
</cp:coreProperties>
</file>