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24533" y="274320"/>
            <a:ext cx="5979386" cy="1174244"/>
          </a:xfrm>
        </p:spPr>
        <p:txBody>
          <a:bodyPr rtlCol="0"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599285" y="1706209"/>
            <a:ext cx="3829882" cy="1089243"/>
          </a:xfrm>
        </p:spPr>
        <p:txBody>
          <a:bodyPr rtlCol="0"/>
          <a:lstStyle/>
          <a:p>
            <a:r>
              <a:rPr lang="zh-TW" altLang="en-US" dirty="0">
                <a:solidFill>
                  <a:srgbClr val="00B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護眼</a:t>
            </a:r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7332" y="2027755"/>
            <a:ext cx="2331983" cy="3911494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97415">
            <a:off x="8428950" y="384177"/>
            <a:ext cx="1951425" cy="1201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特圓" panose="020B0609010101010101" pitchFamily="49" charset="-120"/>
                <a:ea typeface="文鼎特圓" panose="020B0609010101010101" pitchFamily="49" charset="-120"/>
              </a:rPr>
              <a:t>限時使用</a:t>
            </a:r>
            <a:r>
              <a:rPr lang="en-US" altLang="zh-TW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特圓" panose="020B0609010101010101" pitchFamily="49" charset="-120"/>
                <a:ea typeface="文鼎特圓" panose="020B0609010101010101" pitchFamily="49" charset="-120"/>
              </a:rPr>
              <a:t>3C</a:t>
            </a:r>
            <a:endParaRPr lang="zh-TW" altLang="en-US" sz="4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1"/>
            <a:ext cx="4872228" cy="2054134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打電腦、看電視、滑手機等，每天使用少於</a:t>
            </a:r>
            <a:r>
              <a:rPr lang="en-US" altLang="zh-TW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2</a:t>
            </a:r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小時</a:t>
            </a:r>
          </a:p>
          <a:p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使用</a:t>
            </a:r>
            <a:r>
              <a:rPr lang="en-US" altLang="zh-TW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30</a:t>
            </a:r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分鐘，休息</a:t>
            </a:r>
            <a:r>
              <a:rPr lang="en-US" altLang="zh-TW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10</a:t>
            </a:r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分鐘</a:t>
            </a:r>
            <a:endParaRPr lang="zh-TW" altLang="en-US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159" y="3229647"/>
            <a:ext cx="7581841" cy="322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095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特圓" panose="020B0609010101010101" pitchFamily="49" charset="-120"/>
                <a:ea typeface="文鼎特圓" panose="020B0609010101010101" pitchFamily="49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4584845" cy="2001883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燈光充足、不閃爍</a:t>
            </a:r>
          </a:p>
          <a:p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不關燈或在昏暗環境使用</a:t>
            </a:r>
            <a:r>
              <a:rPr lang="en-US" altLang="zh-TW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3</a:t>
            </a:r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8425" y="2207623"/>
            <a:ext cx="6291450" cy="3323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327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045132" y="0"/>
            <a:ext cx="5817326" cy="1233424"/>
          </a:xfrm>
        </p:spPr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特圓" panose="020B0609010101010101" pitchFamily="49" charset="-120"/>
                <a:ea typeface="文鼎特圓" panose="020B0609010101010101" pitchFamily="49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225361" y="1472838"/>
            <a:ext cx="4637097" cy="1962694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多接觸大自然，多看遠方，可預防近視</a:t>
            </a:r>
          </a:p>
          <a:p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每天戶外運動，最少</a:t>
            </a:r>
            <a:r>
              <a:rPr lang="en-US" altLang="zh-TW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1</a:t>
            </a:r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392" y="2573383"/>
            <a:ext cx="7464700" cy="3854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121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52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文鼎特圓</vt:lpstr>
      <vt:lpstr>文鼎甜妞體P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5</cp:revision>
  <dcterms:created xsi:type="dcterms:W3CDTF">2021-10-12T06:28:35Z</dcterms:created>
  <dcterms:modified xsi:type="dcterms:W3CDTF">2021-10-19T06:53:37Z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