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>
        <p:scale>
          <a:sx n="77" d="100"/>
          <a:sy n="77" d="100"/>
        </p:scale>
        <p:origin x="498" y="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45801" y="604329"/>
            <a:ext cx="5865029" cy="1064698"/>
          </a:xfrm>
        </p:spPr>
        <p:txBody>
          <a:bodyPr rtlCol="0"/>
          <a:lstStyle/>
          <a:p>
            <a:r>
              <a:rPr lang="zh-TW" altLang="en-US" dirty="0">
                <a:ln w="0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搶救</a:t>
            </a:r>
            <a:r>
              <a:rPr lang="en-US" altLang="zh-TW" dirty="0">
                <a:ln w="0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3C</a:t>
            </a:r>
            <a:r>
              <a:rPr lang="zh-TW" altLang="en-US" dirty="0">
                <a:ln w="0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惡</a:t>
            </a:r>
            <a:r>
              <a:rPr lang="zh-TW" altLang="en-US" dirty="0" smtClean="0">
                <a:ln w="0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視力</a:t>
            </a:r>
            <a:endParaRPr lang="zh-TW" altLang="en-US" dirty="0">
              <a:ln w="0">
                <a:solidFill>
                  <a:schemeClr val="accent6">
                    <a:lumMod val="40000"/>
                    <a:lumOff val="60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2793" y="2194560"/>
            <a:ext cx="2396075" cy="3267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37063" y="418011"/>
            <a:ext cx="2564674" cy="796836"/>
          </a:xfrm>
        </p:spPr>
        <p:txBody>
          <a:bodyPr>
            <a:noAutofit/>
          </a:bodyPr>
          <a:lstStyle/>
          <a:p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限時使用</a:t>
            </a:r>
            <a:r>
              <a:rPr lang="en-US" altLang="zh-TW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3C</a:t>
            </a:r>
            <a:endParaRPr lang="zh-TW" altLang="en-US" sz="36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10115" y="1737360"/>
            <a:ext cx="5956445" cy="1894114"/>
          </a:xfrm>
        </p:spPr>
        <p:txBody>
          <a:bodyPr>
            <a:noAutofit/>
          </a:bodyPr>
          <a:lstStyle/>
          <a:p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打電腦、看電視、滑手機等，每天使用少於</a:t>
            </a:r>
            <a:r>
              <a:rPr lang="en-US" altLang="zh-TW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2</a:t>
            </a:r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小時</a:t>
            </a:r>
          </a:p>
          <a:p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使用</a:t>
            </a:r>
            <a:r>
              <a:rPr lang="en-US" altLang="zh-TW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30</a:t>
            </a:r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分鐘，休息</a:t>
            </a:r>
            <a:r>
              <a:rPr lang="en-US" altLang="zh-TW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10</a:t>
            </a:r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737" y="3631474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21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4846" y="705394"/>
            <a:ext cx="2795451" cy="60694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5773565" cy="1596934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燈光充足、不閃爍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不關燈或在昏暗環境使用</a:t>
            </a:r>
            <a:r>
              <a:rPr lang="en-US" altLang="zh-TW" sz="3600" dirty="0"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3</a:t>
            </a:r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Ｃ，對比變強很傷眼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endParaRPr lang="zh-TW" altLang="en-US" sz="3600" dirty="0">
              <a:latin typeface="清松手寫體2" panose="00000500000000000000" pitchFamily="2" charset="-120"/>
              <a:ea typeface="清松手寫體2" panose="00000500000000000000" pitchFamily="2" charset="-120"/>
              <a:cs typeface="+mj-cs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351" y="3256398"/>
            <a:ext cx="3657298" cy="232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368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18903" y="522513"/>
            <a:ext cx="3526971" cy="1658983"/>
          </a:xfrm>
        </p:spPr>
        <p:txBody>
          <a:bodyPr>
            <a:noAutofit/>
          </a:bodyPr>
          <a:lstStyle/>
          <a:p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戶外活動不可</a:t>
            </a:r>
            <a:r>
              <a:rPr lang="zh-TW" altLang="en-US" sz="36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少</a:t>
            </a:r>
            <a:r>
              <a:rPr lang="en-US" altLang="zh-TW" sz="36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/>
            </a:r>
            <a:br>
              <a:rPr lang="en-US" altLang="zh-TW" sz="36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endParaRPr lang="zh-TW" altLang="en-US" sz="36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88937" y="1933302"/>
            <a:ext cx="5042045" cy="1789612"/>
          </a:xfrm>
        </p:spPr>
        <p:txBody>
          <a:bodyPr>
            <a:noAutofit/>
          </a:bodyPr>
          <a:lstStyle/>
          <a:p>
            <a:r>
              <a:rPr lang="zh-TW" altLang="en-US" sz="2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多接觸大自然，多看遠方，可預防近視</a:t>
            </a:r>
          </a:p>
          <a:p>
            <a:r>
              <a:rPr lang="zh-TW" altLang="en-US" sz="2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每天戶外運動，最少</a:t>
            </a:r>
            <a:r>
              <a:rPr lang="en-US" altLang="zh-TW" sz="2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1</a:t>
            </a:r>
            <a:r>
              <a:rPr lang="zh-TW" altLang="en-US" sz="2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866" y="3264535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821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59</TotalTime>
  <Words>74</Words>
  <Application>Microsoft Office PowerPoint</Application>
  <PresentationFormat>寬螢幕</PresentationFormat>
  <Paragraphs>11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清松手寫體2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搶救3C惡視力標題版面配置</dc:title>
  <dc:creator>Windows 使用者</dc:creator>
  <cp:lastModifiedBy>Windows 使用者</cp:lastModifiedBy>
  <cp:revision>7</cp:revision>
  <dcterms:created xsi:type="dcterms:W3CDTF">2021-10-12T06:31:54Z</dcterms:created>
  <dcterms:modified xsi:type="dcterms:W3CDTF">2021-10-19T07:00:23Z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