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561704"/>
            <a:ext cx="6436586" cy="1763486"/>
          </a:xfrm>
        </p:spPr>
        <p:txBody>
          <a:bodyPr rtlCol="0">
            <a:normAutofit fontScale="90000"/>
          </a:bodyPr>
          <a:lstStyle/>
          <a:p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標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題</a:t>
            </a:r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搶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救</a:t>
            </a:r>
            <a:r>
              <a:rPr lang="en-US" altLang="zh-TW" dirty="0">
                <a:ln w="0"/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C</a:t>
            </a:r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惡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視</a:t>
            </a:r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力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97935" y="1443447"/>
            <a:ext cx="6916336" cy="1010866"/>
          </a:xfrm>
        </p:spPr>
        <p:txBody>
          <a:bodyPr rtlCol="0"/>
          <a:lstStyle/>
          <a:p>
            <a:r>
              <a:rPr lang="zh-TW" alt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副</a:t>
            </a:r>
            <a:r>
              <a:rPr lang="zh-TW" altLang="en-US" dirty="0">
                <a:solidFill>
                  <a:schemeClr val="accent3">
                    <a:lumMod val="40000"/>
                    <a:lumOff val="60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標護眼有一套題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928" y="2357766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937" y="2292155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62008" y="365760"/>
            <a:ext cx="2807170" cy="1168642"/>
          </a:xfrm>
        </p:spPr>
        <p:txBody>
          <a:bodyPr>
            <a:noAutofit/>
          </a:bodyPr>
          <a:lstStyle/>
          <a:p>
            <a:r>
              <a:rPr lang="zh-TW" altLang="en-US" sz="3600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</a:t>
            </a:r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眼</a:t>
            </a:r>
            <a:r>
              <a:rPr lang="zh-TW" altLang="en-US" sz="3600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有</a:t>
            </a:r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一</a:t>
            </a:r>
            <a:r>
              <a:rPr lang="zh-TW" altLang="en-US" sz="3600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51767" y="1534402"/>
            <a:ext cx="6034822" cy="1009106"/>
          </a:xfrm>
        </p:spPr>
        <p:txBody>
          <a:bodyPr/>
          <a:lstStyle/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打電腦、看電視、滑手機等，每天使用少於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2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使用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30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分鐘，休息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10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215" y="284433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3520" y="826710"/>
            <a:ext cx="2884605" cy="815945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光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線</a:t>
            </a: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要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充</a:t>
            </a: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89383" y="1642655"/>
            <a:ext cx="5786628" cy="91766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zh-TW" altLang="en-US" dirty="0" smtClean="0"/>
              <a:t>˙</a:t>
            </a:r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燈光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充足、不閃爍</a:t>
            </a:r>
          </a:p>
          <a:p>
            <a:pPr marL="45720" indent="0">
              <a:buNone/>
            </a:pPr>
            <a:r>
              <a:rPr lang="zh-TW" altLang="en-US" dirty="0" smtClean="0"/>
              <a:t>˙</a:t>
            </a:r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不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關燈或在昏暗環境使用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Ｃ，對比變強很傷眼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585" y="280384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49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8320" y="705880"/>
            <a:ext cx="3335383" cy="789819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戶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外</a:t>
            </a: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活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動</a:t>
            </a: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不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可</a:t>
            </a:r>
            <a:r>
              <a:rPr lang="zh-TW" altLang="en-US" dirty="0">
                <a:ln w="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4872228" cy="943790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 smtClean="0"/>
              <a:t>˙</a:t>
            </a:r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多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接觸大自然，多看遠方，可預防近視</a:t>
            </a:r>
          </a:p>
          <a:p>
            <a:pPr marL="45720" indent="0">
              <a:buNone/>
            </a:pPr>
            <a:r>
              <a:rPr lang="zh-TW" altLang="en-US" dirty="0" smtClean="0"/>
              <a:t>˙</a:t>
            </a:r>
            <a:r>
              <a:rPr lang="zh-TW" altLang="en-US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每天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戶外運動，最少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430" y="2625634"/>
            <a:ext cx="6845563" cy="374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03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60</TotalTime>
  <Words>86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文鼎細鋼筆行楷</vt:lpstr>
      <vt:lpstr>文鼎新潮ＰＯＰ體P</vt:lpstr>
      <vt:lpstr>清松手寫體2</vt:lpstr>
      <vt:lpstr>細明體</vt:lpstr>
      <vt:lpstr>Arial</vt:lpstr>
      <vt:lpstr>返校 16x9</vt:lpstr>
      <vt:lpstr>標題搶救3C惡視力 </vt:lpstr>
      <vt:lpstr>護眼有一套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2021-10-12T06:31:56Z</dcterms:created>
  <dcterms:modified xsi:type="dcterms:W3CDTF">2021-10-19T07:01:49Z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