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456" autoAdjust="0"/>
    <p:restoredTop sz="86472" autoAdjust="0"/>
  </p:normalViewPr>
  <p:slideViewPr>
    <p:cSldViewPr snapToGrid="0">
      <p:cViewPr varScale="1">
        <p:scale>
          <a:sx n="62" d="100"/>
          <a:sy n="62" d="100"/>
        </p:scale>
        <p:origin x="102" y="49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搶救</a:t>
            </a:r>
            <a:r>
              <a:rPr lang="en-US" altLang="zh-TW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惡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視力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副標題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6880" y="10503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限時使用</a:t>
            </a:r>
            <a:r>
              <a:rPr lang="en-US" altLang="zh-TW" dirty="0">
                <a:solidFill>
                  <a:schemeClr val="accent6">
                    <a:lumMod val="5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3C</a:t>
            </a:r>
            <a:endParaRPr lang="zh-TW" altLang="en-US" dirty="0">
              <a:solidFill>
                <a:schemeClr val="accent6">
                  <a:lumMod val="5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4069" y="1812472"/>
            <a:ext cx="9134856" cy="4152901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不關燈或在昏暗環境使用</a:t>
            </a:r>
            <a:r>
              <a:rPr lang="en-US" altLang="zh-TW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3</a:t>
            </a:r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074" y="2448272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37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694906"/>
            <a:ext cx="9134856" cy="4152901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06678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39189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/>
            </a:r>
            <a:br>
              <a:rPr lang="zh-TW" altLang="en-US" sz="36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</a:br>
            <a:r>
              <a:rPr lang="zh-TW" altLang="en-US" sz="36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每天戶外運動，最少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1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19779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a4f35948-e619-41b3-aa29-22878b09cfd2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73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文鼎細標準楷體</vt:lpstr>
      <vt:lpstr>文鼎顏楷</vt:lpstr>
      <vt:lpstr>文鼎疊圓體</vt:lpstr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2021-10-12T06:32:17Z</dcterms:created>
  <dcterms:modified xsi:type="dcterms:W3CDTF">2021-10-19T07:01:55Z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