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prstTxWarp prst="textWave1">
              <a:avLst/>
            </a:prstTxWarp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solidFill>
                  <a:srgbClr val="00B05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</a:t>
            </a:r>
            <a:r>
              <a:rPr lang="zh-TW" altLang="en-US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有一套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Wave2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lumMod val="50000"/>
                      <a:alpha val="60000"/>
                    </a:schemeClr>
                  </a:glow>
                </a:effectLst>
              </a:rPr>
              <a:t>限時使用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lumMod val="50000"/>
                      <a:alpha val="60000"/>
                    </a:schemeClr>
                  </a:glow>
                </a:effectLst>
              </a:rPr>
              <a:t>3C</a:t>
            </a:r>
            <a:endParaRPr lang="zh-TW" altLang="en-US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lumMod val="50000"/>
                    <a:alpha val="6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DoubleWave1">
              <a:avLst/>
            </a:prstTxWarp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打電腦、看電視、滑手機等，每天使用少於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30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分鐘，休息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50959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Wave4">
              <a:avLst/>
            </a:prstTxWarp>
            <a:scene3d>
              <a:camera prst="isometricOffAxis2Lef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CirclePour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燈光充足、不閃爍</a:t>
            </a:r>
          </a:p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不關燈或在昏暗環境使用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55132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drumroll.wav"/>
          </p:stSnd>
        </p:sndAc>
      </p:transition>
    </mc:Choice>
    <mc:Fallback>
      <p:transition spd="slow">
        <p:blinds dir="vert"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CurveDown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CirclePour">
              <a:avLst/>
            </a:prstTxWarp>
            <a:scene3d>
              <a:camera prst="isometricOffAxis2Lef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每天戶外運動，最少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2521215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40262f94-9f35-4ac3-9a90-690165a166b7"/>
    <ds:schemaRef ds:uri="a4f35948-e619-41b3-aa29-22878b09cfd2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文鼎甜妞體P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2021-10-12T06:28:35Z</dcterms:created>
  <dcterms:modified xsi:type="dcterms:W3CDTF">2021-10-19T07:02:02Z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