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</a:rPr>
              <a:t>搶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</a:rPr>
              <a:t>救</a:t>
            </a:r>
            <a:r>
              <a:rPr lang="en-US" altLang="zh-TW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</a:rPr>
              <a:t>惡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</a:rPr>
              <a:t>視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</a:rPr>
              <a:t>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877" y="3902585"/>
            <a:ext cx="4957089" cy="21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50575" y="252476"/>
            <a:ext cx="9133730" cy="1233424"/>
          </a:xfrm>
        </p:spPr>
        <p:txBody>
          <a:bodyPr>
            <a:noAutofit/>
          </a:bodyPr>
          <a:lstStyle/>
          <a:p>
            <a:pPr algn="ctr"/>
            <a:r>
              <a:rPr lang="zh-TW" altLang="en-US" sz="4800" dirty="0">
                <a:solidFill>
                  <a:srgbClr val="FFFF00"/>
                </a:solidFill>
              </a:rPr>
              <a:t>護</a:t>
            </a:r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眼有一套</a:t>
            </a:r>
            <a:b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endParaRPr lang="zh-TW" altLang="en-US" sz="48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FF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護眼有一套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6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  <a:cs typeface="+mj-cs"/>
              </a:rPr>
              <a:t>使用</a:t>
            </a:r>
            <a:r>
              <a:rPr lang="en-US" altLang="zh-TW" sz="6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  <a:cs typeface="+mj-cs"/>
              </a:rPr>
              <a:t>30</a:t>
            </a:r>
            <a:r>
              <a:rPr lang="zh-TW" altLang="en-US" sz="6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  <a:cs typeface="+mj-cs"/>
              </a:rPr>
              <a:t>分鐘，休息</a:t>
            </a:r>
            <a:r>
              <a:rPr lang="en-US" altLang="zh-TW" sz="6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  <a:cs typeface="+mj-cs"/>
              </a:rPr>
              <a:t>10</a:t>
            </a:r>
            <a:r>
              <a:rPr lang="zh-TW" altLang="en-US" sz="6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ea"/>
                <a:ea typeface="+mj-ea"/>
                <a:cs typeface="+mj-cs"/>
              </a:rPr>
              <a:t>分鐘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66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+mj-ea"/>
              <a:ea typeface="+mj-ea"/>
              <a:cs typeface="+mj-cs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368" y="4252475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2427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1891" y="252476"/>
            <a:ext cx="9133730" cy="1233424"/>
          </a:xfrm>
        </p:spPr>
        <p:txBody>
          <a:bodyPr/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3200" dirty="0"/>
              <a:t>燈光充足、不閃爍</a:t>
            </a:r>
          </a:p>
          <a:p>
            <a:pPr marL="45720" indent="0">
              <a:buNone/>
            </a:pPr>
            <a:r>
              <a:rPr lang="zh-TW" altLang="en-US" sz="3200" dirty="0"/>
              <a:t>不關燈或在昏暗環境使用</a:t>
            </a:r>
            <a:r>
              <a:rPr lang="en-US" altLang="zh-TW" sz="3200" dirty="0"/>
              <a:t>3</a:t>
            </a:r>
            <a:r>
              <a:rPr lang="zh-TW" altLang="en-US" sz="3200" dirty="0"/>
              <a:t>Ｃ，對比變強很傷眼</a:t>
            </a:r>
          </a:p>
          <a:p>
            <a:pPr marL="45720" indent="0">
              <a:buNone/>
            </a:pP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559" y="442538"/>
            <a:ext cx="1063073" cy="181515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55" y="3689759"/>
            <a:ext cx="1389141" cy="233004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523" y="3371002"/>
            <a:ext cx="2499399" cy="264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090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zh-TW" altLang="en-US" dirty="0"/>
              <a:t>多接觸大自然，多看遠方，可預防近視</a:t>
            </a:r>
          </a:p>
          <a:p>
            <a:pPr marL="45720" indent="0">
              <a:buNone/>
            </a:pPr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331" y="3528370"/>
            <a:ext cx="6179356" cy="319097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865" y="3962221"/>
            <a:ext cx="1234356" cy="210761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33448" flipH="1" flipV="1">
            <a:off x="7247538" y="5101821"/>
            <a:ext cx="1065609" cy="117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4701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a4f35948-e619-41b3-aa29-22878b09cfd2"/>
    <ds:schemaRef ds:uri="http://www.w3.org/XML/1998/namespace"/>
    <ds:schemaRef ds:uri="40262f94-9f35-4ac3-9a90-690165a166b7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60</TotalTime>
  <Words>65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細明體</vt:lpstr>
      <vt:lpstr>微軟正黑體</vt:lpstr>
      <vt:lpstr>Arial</vt:lpstr>
      <vt:lpstr>返校 16x9</vt:lpstr>
      <vt:lpstr>搶救3C惡視力</vt:lpstr>
      <vt:lpstr>護眼有一套 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2021-10-12T06:31:51Z</dcterms:created>
  <dcterms:modified xsi:type="dcterms:W3CDTF">2021-10-19T07:02:08Z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