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CC00FF"/>
    <a:srgbClr val="00FF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40478" y="914400"/>
            <a:ext cx="4885509" cy="886861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rtlCol="0">
            <a:normAutofit fontScale="90000"/>
          </a:bodyPr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427074" y="1801261"/>
            <a:ext cx="3059174" cy="749609"/>
          </a:xfrm>
        </p:spPr>
        <p:txBody>
          <a:bodyPr rtlCol="0">
            <a:noAutofit/>
          </a:bodyPr>
          <a:lstStyle/>
          <a:p>
            <a:r>
              <a:rPr lang="zh-TW" altLang="en-US" sz="4400" dirty="0">
                <a:solidFill>
                  <a:srgbClr val="66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</a:t>
            </a:r>
            <a:r>
              <a:rPr lang="zh-TW" altLang="en-US" sz="4400" dirty="0" smtClean="0">
                <a:solidFill>
                  <a:srgbClr val="66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有一套</a:t>
            </a:r>
            <a:endParaRPr lang="zh-TW" altLang="en-US" sz="4400" dirty="0">
              <a:solidFill>
                <a:srgbClr val="66FF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067" y="2728540"/>
            <a:ext cx="2084745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5914" y="679266"/>
            <a:ext cx="2669177" cy="528563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>
                <a:solidFill>
                  <a:srgbClr val="FF0000"/>
                </a:solidFill>
              </a:rPr>
              <a:t>限時使用</a:t>
            </a:r>
            <a:r>
              <a:rPr lang="en-US" altLang="zh-TW" dirty="0">
                <a:solidFill>
                  <a:srgbClr val="FF0000"/>
                </a:solidFill>
              </a:rPr>
              <a:t>3C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2697" y="1316083"/>
            <a:ext cx="4075612" cy="1766751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sz="2800" u="sng" dirty="0">
                <a:solidFill>
                  <a:srgbClr val="FFC000"/>
                </a:solidFill>
              </a:rPr>
              <a:t>打電腦、看電視、滑手機等，每天使用少於</a:t>
            </a:r>
            <a:r>
              <a:rPr lang="en-US" altLang="zh-TW" sz="2800" u="sng" dirty="0">
                <a:solidFill>
                  <a:srgbClr val="FFC000"/>
                </a:solidFill>
              </a:rPr>
              <a:t>2</a:t>
            </a:r>
            <a:r>
              <a:rPr lang="zh-TW" altLang="en-US" sz="2800" u="sng" dirty="0">
                <a:solidFill>
                  <a:srgbClr val="FFC000"/>
                </a:solidFill>
              </a:rPr>
              <a:t>小時</a:t>
            </a:r>
          </a:p>
          <a:p>
            <a:r>
              <a:rPr lang="zh-TW" altLang="en-US" sz="2800" dirty="0">
                <a:solidFill>
                  <a:srgbClr val="FFFF00"/>
                </a:solidFill>
              </a:rPr>
              <a:t>使用</a:t>
            </a:r>
            <a:r>
              <a:rPr lang="en-US" altLang="zh-TW" sz="2800" dirty="0">
                <a:solidFill>
                  <a:srgbClr val="FFFF00"/>
                </a:solidFill>
              </a:rPr>
              <a:t>30</a:t>
            </a:r>
            <a:r>
              <a:rPr lang="zh-TW" altLang="en-US" sz="2800" dirty="0">
                <a:solidFill>
                  <a:srgbClr val="FFFF00"/>
                </a:solidFill>
              </a:rPr>
              <a:t>分鐘，休息</a:t>
            </a:r>
            <a:r>
              <a:rPr lang="en-US" altLang="zh-TW" sz="2800" dirty="0">
                <a:solidFill>
                  <a:srgbClr val="FFFF00"/>
                </a:solidFill>
              </a:rPr>
              <a:t>10</a:t>
            </a:r>
            <a:r>
              <a:rPr lang="zh-TW" altLang="en-US" sz="2800" dirty="0">
                <a:solidFill>
                  <a:srgbClr val="FFFF00"/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98" y="2599508"/>
            <a:ext cx="7865416" cy="334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56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03920" y="457200"/>
            <a:ext cx="2198914" cy="662940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92D050"/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328263" y="1120140"/>
            <a:ext cx="4863737" cy="1418665"/>
          </a:xfrm>
        </p:spPr>
        <p:txBody>
          <a:bodyPr/>
          <a:lstStyle/>
          <a:p>
            <a:r>
              <a:rPr lang="zh-TW" altLang="en-US" dirty="0">
                <a:solidFill>
                  <a:srgbClr val="66FF99"/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rgbClr val="00FFFF"/>
                </a:solidFill>
              </a:rPr>
              <a:t>不關燈或在昏暗環境使用</a:t>
            </a:r>
            <a:r>
              <a:rPr lang="en-US" altLang="zh-TW" dirty="0">
                <a:solidFill>
                  <a:srgbClr val="00FFFF"/>
                </a:solidFill>
              </a:rPr>
              <a:t>3</a:t>
            </a:r>
            <a:r>
              <a:rPr lang="zh-TW" altLang="en-US" dirty="0">
                <a:solidFill>
                  <a:srgbClr val="00FFFF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17" y="1332411"/>
            <a:ext cx="5444643" cy="44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68" y="966651"/>
            <a:ext cx="2960352" cy="519249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rgbClr val="00B0F0"/>
                </a:solidFill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85900"/>
            <a:ext cx="4754662" cy="1492431"/>
          </a:xfrm>
        </p:spPr>
        <p:txBody>
          <a:bodyPr/>
          <a:lstStyle/>
          <a:p>
            <a:r>
              <a:rPr lang="zh-TW" altLang="en-US" dirty="0">
                <a:solidFill>
                  <a:srgbClr val="CC00FF"/>
                </a:solidFill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FF99CC"/>
                </a:solidFill>
              </a:rPr>
              <a:t>每天戶外運動，最少</a:t>
            </a:r>
            <a:r>
              <a:rPr lang="en-US" altLang="zh-TW" dirty="0">
                <a:solidFill>
                  <a:srgbClr val="FF99CC"/>
                </a:solidFill>
              </a:rPr>
              <a:t>1</a:t>
            </a:r>
            <a:r>
              <a:rPr lang="zh-TW" altLang="en-US" dirty="0">
                <a:solidFill>
                  <a:srgbClr val="FF99CC"/>
                </a:solidFill>
              </a:rPr>
              <a:t>小時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209" y="2883813"/>
            <a:ext cx="7982031" cy="41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3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40262f94-9f35-4ac3-9a90-690165a166b7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62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文鼎甜妞體P</vt:lpstr>
      <vt:lpstr>細明體</vt:lpstr>
      <vt:lpstr>Arial</vt:lpstr>
      <vt:lpstr>返校 16x9</vt:lpstr>
      <vt:lpstr>搶救3C惡視力</vt:lpstr>
      <vt:lpstr> 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9</cp:revision>
  <dcterms:created xsi:type="dcterms:W3CDTF">2021-10-12T06:31:03Z</dcterms:created>
  <dcterms:modified xsi:type="dcterms:W3CDTF">2021-10-19T07:00:45Z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