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60" d="100"/>
          <a:sy n="60" d="100"/>
        </p:scale>
        <p:origin x="1140" y="3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303127">
            <a:off x="5838871" y="22870"/>
            <a:ext cx="9360418" cy="2539491"/>
          </a:xfrm>
        </p:spPr>
        <p:txBody>
          <a:bodyPr rtlCol="0"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惡視力</a:t>
            </a:r>
            <a:endParaRPr lang="zh-TW" alt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 rot="2389097">
            <a:off x="5495527" y="1756440"/>
            <a:ext cx="6916336" cy="1351474"/>
          </a:xfrm>
        </p:spPr>
        <p:txBody>
          <a:bodyPr rtlCol="0"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護眼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有一套</a:t>
            </a:r>
            <a:endParaRPr lang="en-US" altLang="zh-TW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038799">
            <a:off x="8534832" y="696917"/>
            <a:ext cx="2920553" cy="903233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  <a:cs typeface="+mn-cs"/>
              </a:rPr>
              <a:t>限時</a:t>
            </a:r>
            <a:r>
              <a:rPr lang="zh-TW" altLang="en-US" b="1" dirty="0">
                <a:ln w="22225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使用</a:t>
            </a:r>
            <a:r>
              <a:rPr lang="en-US" altLang="zh-TW" b="1" dirty="0">
                <a:ln w="22225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3C</a:t>
            </a:r>
            <a:endParaRPr lang="zh-TW" altLang="en-US" b="1" dirty="0">
              <a:ln w="22225">
                <a:noFill/>
                <a:prstDash val="solid"/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2062472">
            <a:off x="5848324" y="1467046"/>
            <a:ext cx="6073674" cy="283507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打電腦、看電視、滑手機等，每天使用少於</a:t>
            </a:r>
            <a:r>
              <a:rPr lang="en-US" altLang="zh-TW" dirty="0">
                <a:solidFill>
                  <a:srgbClr val="00B0F0"/>
                </a:solidFill>
              </a:rPr>
              <a:t>2</a:t>
            </a:r>
            <a:r>
              <a:rPr lang="zh-TW" altLang="en-US" dirty="0">
                <a:solidFill>
                  <a:srgbClr val="00B0F0"/>
                </a:solidFill>
              </a:rPr>
              <a:t>小時</a:t>
            </a:r>
          </a:p>
          <a:p>
            <a:r>
              <a:rPr lang="zh-TW" altLang="en-US" dirty="0">
                <a:solidFill>
                  <a:srgbClr val="00B0F0"/>
                </a:solidFill>
              </a:rPr>
              <a:t>使用</a:t>
            </a:r>
            <a:r>
              <a:rPr lang="en-US" altLang="zh-TW" dirty="0">
                <a:solidFill>
                  <a:srgbClr val="00B0F0"/>
                </a:solidFill>
              </a:rPr>
              <a:t>30</a:t>
            </a:r>
            <a:r>
              <a:rPr lang="zh-TW" altLang="en-US" dirty="0">
                <a:solidFill>
                  <a:srgbClr val="00B0F0"/>
                </a:solidFill>
              </a:rPr>
              <a:t>分鐘，休</a:t>
            </a:r>
          </a:p>
          <a:p>
            <a:r>
              <a:rPr lang="zh-TW" altLang="en-US" dirty="0">
                <a:solidFill>
                  <a:srgbClr val="00B0F0"/>
                </a:solidFill>
              </a:rPr>
              <a:t>息</a:t>
            </a:r>
            <a:r>
              <a:rPr lang="en-US" altLang="zh-TW" dirty="0">
                <a:solidFill>
                  <a:srgbClr val="00B0F0"/>
                </a:solidFill>
              </a:rPr>
              <a:t>10</a:t>
            </a:r>
            <a:r>
              <a:rPr lang="zh-TW" altLang="en-US" dirty="0">
                <a:solidFill>
                  <a:srgbClr val="00B0F0"/>
                </a:solidFill>
              </a:rPr>
              <a:t>分鐘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9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634853">
            <a:off x="9455892" y="1162862"/>
            <a:ext cx="2497480" cy="621768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1628490">
            <a:off x="6235016" y="1655538"/>
            <a:ext cx="5506093" cy="4418695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燈光充足、不閃爍</a:t>
            </a:r>
          </a:p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不關燈或在昏暗環境使用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3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Ｃ，對比變強很傷眼</a:t>
            </a:r>
          </a:p>
          <a:p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6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483576">
            <a:off x="7042761" y="1057304"/>
            <a:ext cx="4167752" cy="849349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1510990">
            <a:off x="5759102" y="2561652"/>
            <a:ext cx="9134856" cy="1091617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多接觸大自然，多看遠方，可預防近視</a:t>
            </a:r>
          </a:p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每天戶外運動，最少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小時</a:t>
            </a:r>
          </a:p>
          <a:p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56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a4f35948-e619-41b3-aa29-22878b09cfd2"/>
    <ds:schemaRef ds:uri="http://schemas.microsoft.com/office/infopath/2007/PartnerControls"/>
    <ds:schemaRef ds:uri="40262f94-9f35-4ac3-9a90-690165a166b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</dc:title>
  <dc:creator>Windows 使用者</dc:creator>
  <cp:lastModifiedBy>Windows 使用者</cp:lastModifiedBy>
  <cp:revision>7</cp:revision>
  <dcterms:created xsi:type="dcterms:W3CDTF">2021-10-12T06:31:05Z</dcterms:created>
  <dcterms:modified xsi:type="dcterms:W3CDTF">2021-10-19T07:00:44Z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