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51313" y="339634"/>
            <a:ext cx="7822403" cy="1126789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搶救</a:t>
            </a:r>
            <a:r>
              <a:rPr lang="en-US" altLang="zh-TW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3C</a:t>
            </a:r>
            <a:r>
              <a:rPr lang="zh-TW" altLang="en-US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884426" y="1732334"/>
            <a:ext cx="4901037" cy="827986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4277">
            <a:off x="8085908" y="2325769"/>
            <a:ext cx="1499966" cy="256113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5648">
            <a:off x="1596685" y="1670519"/>
            <a:ext cx="1509255" cy="248696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383" y="3073484"/>
            <a:ext cx="1750375" cy="107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0327" y="9197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限時使用</a:t>
            </a:r>
            <a:r>
              <a:rPr lang="en-US" altLang="zh-TW" sz="66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3C</a:t>
            </a:r>
            <a:endParaRPr lang="zh-TW" altLang="en-US" sz="6600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60327" y="1325397"/>
            <a:ext cx="6113199" cy="3334294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打電腦、看電視、滑手機等，每天使用少於</a:t>
            </a:r>
            <a:r>
              <a:rPr lang="en-US" altLang="zh-TW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2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小時</a:t>
            </a:r>
          </a:p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使用</a:t>
            </a:r>
            <a:r>
              <a:rPr lang="en-US" altLang="zh-TW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30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分鐘，休息</a:t>
            </a:r>
            <a:r>
              <a:rPr lang="en-US" altLang="zh-TW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10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810" y="3122021"/>
            <a:ext cx="5001190" cy="212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0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8789" y="252476"/>
            <a:ext cx="4720045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5166" y="1616530"/>
            <a:ext cx="6779405" cy="324285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燈光充足、不閃爍</a:t>
            </a:r>
          </a:p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不關燈或在昏暗環境使用</a:t>
            </a:r>
            <a:r>
              <a:rPr lang="en-US" altLang="zh-TW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3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Ｃ，對比變強很傷眼</a:t>
            </a:r>
          </a:p>
          <a:p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036" y="2438089"/>
            <a:ext cx="2977002" cy="242129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721" y="252476"/>
            <a:ext cx="2980082" cy="161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2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8972" y="574765"/>
            <a:ext cx="7502434" cy="83275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8972" y="1668781"/>
            <a:ext cx="6139325" cy="3974374"/>
          </a:xfrm>
        </p:spPr>
        <p:txBody>
          <a:bodyPr>
            <a:normAutofit lnSpcReduction="10000"/>
          </a:bodyPr>
          <a:lstStyle/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每天戶外運動，最少</a:t>
            </a:r>
            <a:r>
              <a:rPr lang="en-US" altLang="zh-TW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1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086" y="3655968"/>
            <a:ext cx="5213327" cy="269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60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文鼎標楷注音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9</cp:revision>
  <dcterms:created xsi:type="dcterms:W3CDTF">2021-10-12T06:31:27Z</dcterms:created>
  <dcterms:modified xsi:type="dcterms:W3CDTF">2021-10-19T07:01:46Z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