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85555" y="1606731"/>
            <a:ext cx="5630092" cy="875212"/>
          </a:xfr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r>
              <a:rPr lang="zh-TW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Algerian" panose="04020705040A02060702" pitchFamily="82" charset="0"/>
              </a:rPr>
              <a:t>搶救</a:t>
            </a:r>
            <a:r>
              <a:rPr lang="en-US" altLang="zh-TW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Algerian" panose="04020705040A02060702" pitchFamily="82" charset="0"/>
              </a:rPr>
              <a:t>3C</a:t>
            </a:r>
            <a:r>
              <a:rPr lang="zh-TW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Algerian" panose="04020705040A02060702" pitchFamily="82" charset="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1985556" y="2638696"/>
            <a:ext cx="5630092" cy="1018903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r>
              <a:rPr lang="zh-TW" altLang="en-US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7216" y="3814352"/>
            <a:ext cx="1104373" cy="1819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90011" y="1071154"/>
            <a:ext cx="2364378" cy="506186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endParaRPr lang="zh-TW" altLang="en-US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058271" y="2142309"/>
            <a:ext cx="6059604" cy="1258358"/>
          </a:xfrm>
        </p:spPr>
        <p:txBody>
          <a:bodyPr>
            <a:prstTxWarp prst="textPlain">
              <a:avLst>
                <a:gd name="adj" fmla="val 50032"/>
              </a:avLst>
            </a:prstTxWarp>
            <a:normAutofit/>
          </a:bodyPr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打電腦、看電視、滑手機等，每天使用少於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2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小時</a:t>
            </a:r>
          </a:p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使用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30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分鐘，休息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10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分鐘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1165" y="3400667"/>
            <a:ext cx="3853543" cy="3134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619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74320" indent="-228600">
              <a:lnSpc>
                <a:spcPct val="100000"/>
              </a:lnSpc>
              <a:spcBef>
                <a:spcPts val="1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</a:pPr>
            <a:r>
              <a:rPr lang="zh-TW" altLang="en-US" sz="2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cs typeface="+mn-cs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燈光充足、不閃爍</a:t>
            </a:r>
          </a:p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不關燈或在昏暗環境使用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Ｃ，對比變強很傷眼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014" y="3233573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983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74320" indent="-228600">
              <a:lnSpc>
                <a:spcPct val="100000"/>
              </a:lnSpc>
              <a:spcBef>
                <a:spcPts val="1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</a:pPr>
            <a:r>
              <a:rPr lang="zh-TW" altLang="en-US" sz="2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cs typeface="+mn-cs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多接觸大自然，多看遠方，可預防近視</a:t>
            </a:r>
          </a:p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每天戶外運動，最少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1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4438" y="2415449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160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42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細明體</vt:lpstr>
      <vt:lpstr>微軟正黑體</vt:lpstr>
      <vt:lpstr>Algerian</vt:lpstr>
      <vt:lpstr>Arial</vt:lpstr>
      <vt:lpstr>Cambria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5</cp:revision>
  <dcterms:created xsi:type="dcterms:W3CDTF">2021-10-12T06:47:53Z</dcterms:created>
  <dcterms:modified xsi:type="dcterms:W3CDTF">2021-10-19T07:00:59Z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