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>
        <p:scale>
          <a:sx n="80" d="100"/>
          <a:sy n="80" d="100"/>
        </p:scale>
        <p:origin x="378" y="-19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惡視力</a:t>
            </a:r>
            <a:endParaRPr lang="zh-TW" altLang="en-US" dirty="0">
              <a:latin typeface="Bahnschrift SemiBold" panose="020B0502040204020203" pitchFamily="34" charset="0"/>
              <a:ea typeface="標楷體" panose="03000509000000000000" pitchFamily="65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護眼</a:t>
            </a:r>
            <a:r>
              <a:rPr lang="zh-TW" altLang="en-US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有一套</a:t>
            </a:r>
            <a:endParaRPr lang="zh-TW" altLang="en-US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425" y="3362717"/>
            <a:ext cx="1158144" cy="1342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26470" y="78910"/>
            <a:ext cx="9133730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限時使用</a:t>
            </a:r>
            <a:r>
              <a:rPr lang="en-US" altLang="zh-TW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3C</a:t>
            </a:r>
            <a:endParaRPr lang="zh-TW" alt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ahnschrift SemiBold" panose="020B0502040204020203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617" y="1312334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32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</p:txBody>
      </p:sp>
      <p:sp>
        <p:nvSpPr>
          <p:cNvPr id="4" name="矩形 3"/>
          <p:cNvSpPr/>
          <p:nvPr/>
        </p:nvSpPr>
        <p:spPr>
          <a:xfrm>
            <a:off x="1226470" y="2364377"/>
            <a:ext cx="343862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使用30分鐘，休息10分鐘</a:t>
            </a:r>
            <a:endParaRPr lang="zh-TW" altLang="en-US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+mj-ea"/>
              <a:ea typeface="+mj-ea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096" y="254575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7454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ahnschrift SemiBold" panose="020B0502040204020203" pitchFamily="34" charset="0"/>
                <a:ea typeface="標楷體" panose="03000509000000000000" pitchFamily="65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43112" y="1716562"/>
            <a:ext cx="9134856" cy="4152901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45720" indent="0">
              <a:buNone/>
            </a:pPr>
            <a:r>
              <a:rPr lang="zh-TW" altLang="en-US" sz="3600" b="1" dirty="0">
                <a:ln/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燈光充足、不閃爍</a:t>
            </a:r>
          </a:p>
          <a:p>
            <a:pPr marL="45720" indent="0">
              <a:buNone/>
            </a:pPr>
            <a:r>
              <a:rPr lang="zh-TW" altLang="en-US" sz="3600" b="1" dirty="0">
                <a:ln/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不關燈或在昏暗環境使用</a:t>
            </a:r>
            <a:r>
              <a:rPr lang="en-US" altLang="zh-TW" sz="3600" b="1" dirty="0">
                <a:ln/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3</a:t>
            </a:r>
            <a:r>
              <a:rPr lang="zh-TW" altLang="en-US" sz="3600" b="1" dirty="0">
                <a:ln/>
                <a:solidFill>
                  <a:schemeClr val="accent4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Ｃ，對比變強很傷眼</a:t>
            </a:r>
          </a:p>
          <a:p>
            <a:pPr marL="45720" indent="0">
              <a:buNone/>
            </a:pPr>
            <a:endParaRPr lang="zh-TW" altLang="en-US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865" y="3246635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9861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3589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細明體-ExtB" panose="02020500000000000000" pitchFamily="18" charset="-120"/>
                <a:ea typeface="細明體-ExtB" panose="02020500000000000000" pitchFamily="18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多接觸大自然，多看遠方，可預防近視</a:t>
            </a:r>
          </a:p>
          <a:p>
            <a:r>
              <a:rPr lang="zh-TW" alt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外</a:t>
            </a:r>
            <a:r>
              <a:rPr lang="zh-TW" altLang="en-US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運動每天戶，</a:t>
            </a:r>
            <a:r>
              <a:rPr lang="zh-TW" altLang="en-US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最少</a:t>
            </a:r>
            <a:r>
              <a:rPr lang="en-US" altLang="zh-TW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787" y="2719324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4736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40262f94-9f35-4ac3-9a90-690165a166b7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a4f35948-e619-41b3-aa29-22878b09cfd2"/>
    <ds:schemaRef ds:uri="http://purl.org/dc/terms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79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清松手寫體1</vt:lpstr>
      <vt:lpstr>清松手寫體2</vt:lpstr>
      <vt:lpstr>細明體</vt:lpstr>
      <vt:lpstr>細明體-ExtB</vt:lpstr>
      <vt:lpstr>微軟正黑體</vt:lpstr>
      <vt:lpstr>標楷體</vt:lpstr>
      <vt:lpstr>Arial</vt:lpstr>
      <vt:lpstr>Bahnschrift SemiBold</vt:lpstr>
      <vt:lpstr>返校 16x9</vt:lpstr>
      <vt:lpstr> 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 </dc:title>
  <dc:creator>Windows 使用者</dc:creator>
  <cp:lastModifiedBy>Windows 使用者</cp:lastModifiedBy>
  <cp:revision>8</cp:revision>
  <dcterms:created xsi:type="dcterms:W3CDTF">2021-10-12T06:31:05Z</dcterms:created>
  <dcterms:modified xsi:type="dcterms:W3CDTF">2021-10-19T07:00:21Z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