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76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72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36705" y="1341862"/>
            <a:ext cx="9360418" cy="1017489"/>
          </a:xfrm>
        </p:spPr>
        <p:txBody>
          <a:bodyPr rtlCol="0"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搶救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3C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499163" y="2455087"/>
            <a:ext cx="6916336" cy="893300"/>
          </a:xfrm>
        </p:spPr>
        <p:txBody>
          <a:bodyPr rtlCol="0"/>
          <a:lstStyle/>
          <a:p>
            <a:r>
              <a:rPr lang="zh-TW" altLang="en-US" dirty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</a:t>
            </a:r>
            <a:r>
              <a:rPr lang="zh-TW" altLang="en-US" dirty="0" smtClean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有一套</a:t>
            </a:r>
            <a:endParaRPr lang="zh-TW" altLang="en-US" dirty="0">
              <a:solidFill>
                <a:srgbClr val="00206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6677" y="1341862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</a:pP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sz="5300" dirty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n-cs"/>
              </a:rPr>
              <a:t>限時使用</a:t>
            </a:r>
            <a:r>
              <a:rPr lang="en-US" altLang="zh-TW" sz="5300" dirty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n-cs"/>
              </a:rPr>
              <a:t>3C</a:t>
            </a:r>
            <a:endParaRPr lang="zh-TW" altLang="en-US" sz="5300" dirty="0">
              <a:solidFill>
                <a:srgbClr val="002060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n-cs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9134856" cy="99604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打電腦、看電視、滑手機等，每天使用少於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2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小時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使用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30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分鐘，休息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10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分鐘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endParaRPr lang="zh-TW" altLang="en-US" sz="3400" dirty="0"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428" y="2641411"/>
            <a:ext cx="5065945" cy="215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067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</a:pPr>
            <a:r>
              <a:rPr lang="zh-TW" altLang="en-US" sz="4800" dirty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n-cs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9134856" cy="90460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燈光充足、不閃爍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不關燈或在昏暗環境使用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3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Ｃ，對比變強很傷眼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endParaRPr lang="zh-TW" altLang="en-US" sz="3400" dirty="0"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780" y="2880875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67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</a:pPr>
            <a:r>
              <a:rPr lang="zh-TW" altLang="en-US" sz="4800" dirty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n-cs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多接觸大自然，多看遠方，可預防近視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每天戶外運動，最少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1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598" y="2337072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503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56</TotalTime>
  <Words>77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文鼎甜妞體P</vt:lpstr>
      <vt:lpstr>細明體</vt:lpstr>
      <vt:lpstr>標楷體</vt:lpstr>
      <vt:lpstr>Arial</vt:lpstr>
      <vt:lpstr>返校 16x9</vt:lpstr>
      <vt:lpstr>搶救3C惡視力</vt:lpstr>
      <vt:lpstr> 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8</cp:revision>
  <dcterms:created xsi:type="dcterms:W3CDTF">2021-10-12T06:31:13Z</dcterms:created>
  <dcterms:modified xsi:type="dcterms:W3CDTF">2021-10-19T07:01:03Z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